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6" r:id="rId3"/>
    <p:sldId id="264" r:id="rId4"/>
    <p:sldId id="265" r:id="rId5"/>
    <p:sldId id="287" r:id="rId6"/>
    <p:sldId id="266" r:id="rId7"/>
    <p:sldId id="267" r:id="rId8"/>
    <p:sldId id="268" r:id="rId9"/>
    <p:sldId id="288" r:id="rId10"/>
    <p:sldId id="269" r:id="rId11"/>
    <p:sldId id="270" r:id="rId12"/>
    <p:sldId id="289" r:id="rId13"/>
    <p:sldId id="271" r:id="rId14"/>
    <p:sldId id="296" r:id="rId15"/>
    <p:sldId id="272" r:id="rId16"/>
    <p:sldId id="273" r:id="rId17"/>
    <p:sldId id="274" r:id="rId18"/>
    <p:sldId id="290" r:id="rId19"/>
    <p:sldId id="275" r:id="rId20"/>
    <p:sldId id="277" r:id="rId21"/>
    <p:sldId id="293" r:id="rId22"/>
    <p:sldId id="278" r:id="rId23"/>
    <p:sldId id="294" r:id="rId24"/>
    <p:sldId id="279" r:id="rId25"/>
    <p:sldId id="280" r:id="rId26"/>
    <p:sldId id="284" r:id="rId27"/>
    <p:sldId id="295" r:id="rId28"/>
    <p:sldId id="281" r:id="rId29"/>
    <p:sldId id="282" r:id="rId30"/>
    <p:sldId id="283" r:id="rId31"/>
    <p:sldId id="285" r:id="rId32"/>
    <p:sldId id="291" r:id="rId33"/>
    <p:sldId id="298" r:id="rId34"/>
    <p:sldId id="292" r:id="rId3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666666"/>
    <a:srgbClr val="EAEAEA"/>
    <a:srgbClr val="FDB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50" autoAdjust="0"/>
  </p:normalViewPr>
  <p:slideViewPr>
    <p:cSldViewPr snapToGrid="0" snapToObjects="1">
      <p:cViewPr>
        <p:scale>
          <a:sx n="100" d="100"/>
          <a:sy n="100" d="100"/>
        </p:scale>
        <p:origin x="-21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ESR-Barrier-Bucket\Vortraege_und_Veroeffentlichungen\Praesentationen\Acc_Sem_Frey_2018_06_14\Beitraege\Vergleich_Sim_Messung_JH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ESR-Barrier-Bucket\Vortraege_und_Veroeffentlichungen\Praesentationen\Acc_Sem_Frey_2018_06_14\Beitraege\Vergleich_Sim_Messung_J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h\hfq$root\HFQGROUP\Projekte\ESR-Barrier-Bucket\Messungen\Rohdaten\2015_10_22_EXP83_Erzeugung_BB_mit_Vorverzerrung\bearbeitete%20Daten\Uefkt_EXP8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h\hfq$root\HFQGROUP\Projekte\ESR-Barrier-Bucket\Messungen\Rohdaten\2015_10_22_EXP83_Erzeugung_BB_mit_Vorverzerrung\bearbeitete%20Daten\Uefkt_EXP83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ESR-Barrier-Bucket\Vortraege_und_Veroeffentlichungen\Veroeffentlichungen\IPAC2017\Prototype%20Results%20of%20the%20ESR%20Barrier-Bucket%20System\Paper\Daten\Verstaerker_Kennlinien\Zusammenkopierung_0v3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ESR-Barrier-Bucket\Vortraege_und_Veroeffentlichungen\Praesentationen\Acc_Sem_Frey_2018_06_14\Beitraege\SIM41_Impedanzkurve_SIS100BB_0v5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ESR-Barrier-Bucket\Vortraege_und_Veroeffentlichungen\Praesentationen\Acc_Sem_Frey_2018_06_14\Beitraege\SIM41_Impedanzkurve_SIS100BB_0v5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SIS100-Barrier-Bucket\Simulation\2017_06_26_SIM43_Aussteuerungsabh&#228;ngigkeit_des_Nachschwingens\Ergebnisse\Zusammenkopierung_0v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\\Winfilesvi\RingRF$Group\Projekte\SIS100-Barrier-Bucket\Simulation\2017_06_26_SIM43_Aussteuerungsabh&#228;ngigkeit_des_Nachschwingens\Ergebnisse\Zusammenkopierung_0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6288826481188E-2"/>
          <c:y val="8.9886220798082617E-2"/>
          <c:w val="0.80354173378036575"/>
          <c:h val="0.78236611242453258"/>
        </c:manualLayout>
      </c:layout>
      <c:scatterChart>
        <c:scatterStyle val="smoothMarker"/>
        <c:varyColors val="0"/>
        <c:ser>
          <c:idx val="0"/>
          <c:order val="0"/>
          <c:tx>
            <c:v>|Z| Simulation w/o Osci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mit_Kabel_ohne_Oszi_wdh_MF!$A$2:$A$1002</c:f>
              <c:numCache>
                <c:formatCode>0.00E+00</c:formatCode>
                <c:ptCount val="1001"/>
                <c:pt idx="0">
                  <c:v>10000</c:v>
                </c:pt>
                <c:pt idx="1">
                  <c:v>90070.070070069996</c:v>
                </c:pt>
                <c:pt idx="2">
                  <c:v>170140.1401401</c:v>
                </c:pt>
                <c:pt idx="3">
                  <c:v>250210.21021019999</c:v>
                </c:pt>
                <c:pt idx="4">
                  <c:v>330280.28028030001</c:v>
                </c:pt>
                <c:pt idx="5">
                  <c:v>410350.35035040003</c:v>
                </c:pt>
                <c:pt idx="6">
                  <c:v>490420.42042039998</c:v>
                </c:pt>
                <c:pt idx="7">
                  <c:v>570490.4904905</c:v>
                </c:pt>
                <c:pt idx="8">
                  <c:v>650560.56056060002</c:v>
                </c:pt>
                <c:pt idx="9">
                  <c:v>730630.63063060003</c:v>
                </c:pt>
                <c:pt idx="10">
                  <c:v>810700.70070070005</c:v>
                </c:pt>
                <c:pt idx="11">
                  <c:v>890770.77077079995</c:v>
                </c:pt>
                <c:pt idx="12">
                  <c:v>970840.84084079997</c:v>
                </c:pt>
                <c:pt idx="13">
                  <c:v>1050910.9109110001</c:v>
                </c:pt>
                <c:pt idx="14">
                  <c:v>1130980.980981</c:v>
                </c:pt>
                <c:pt idx="15">
                  <c:v>1211051.0510509999</c:v>
                </c:pt>
                <c:pt idx="16">
                  <c:v>1291121.121121</c:v>
                </c:pt>
                <c:pt idx="17">
                  <c:v>1371191.1911909999</c:v>
                </c:pt>
                <c:pt idx="18">
                  <c:v>1451261.2612610001</c:v>
                </c:pt>
                <c:pt idx="19">
                  <c:v>1531331.331331</c:v>
                </c:pt>
                <c:pt idx="20">
                  <c:v>1611401.4014010001</c:v>
                </c:pt>
                <c:pt idx="21">
                  <c:v>1691471.471471</c:v>
                </c:pt>
                <c:pt idx="22">
                  <c:v>1771541.5415419999</c:v>
                </c:pt>
                <c:pt idx="23">
                  <c:v>1851611.611612</c:v>
                </c:pt>
                <c:pt idx="24">
                  <c:v>1931681.6816819999</c:v>
                </c:pt>
                <c:pt idx="25">
                  <c:v>2011751.7517520001</c:v>
                </c:pt>
                <c:pt idx="26">
                  <c:v>2091821.821822</c:v>
                </c:pt>
                <c:pt idx="27">
                  <c:v>2171891.8918920001</c:v>
                </c:pt>
                <c:pt idx="28">
                  <c:v>2251961.961962</c:v>
                </c:pt>
                <c:pt idx="29">
                  <c:v>2332032.0320319999</c:v>
                </c:pt>
                <c:pt idx="30">
                  <c:v>2412102.1021019998</c:v>
                </c:pt>
                <c:pt idx="31">
                  <c:v>2492172.1721720002</c:v>
                </c:pt>
                <c:pt idx="32">
                  <c:v>2572242.2422420001</c:v>
                </c:pt>
                <c:pt idx="33">
                  <c:v>2652312.312312</c:v>
                </c:pt>
                <c:pt idx="34">
                  <c:v>2732382.3823819999</c:v>
                </c:pt>
                <c:pt idx="35">
                  <c:v>2812452.4524520002</c:v>
                </c:pt>
                <c:pt idx="36">
                  <c:v>2892522.5225229999</c:v>
                </c:pt>
                <c:pt idx="37">
                  <c:v>2972592.5925929998</c:v>
                </c:pt>
                <c:pt idx="38">
                  <c:v>3052662.6626630002</c:v>
                </c:pt>
                <c:pt idx="39">
                  <c:v>3132732.7327330001</c:v>
                </c:pt>
                <c:pt idx="40">
                  <c:v>3212802.802803</c:v>
                </c:pt>
                <c:pt idx="41">
                  <c:v>3292872.8728729999</c:v>
                </c:pt>
                <c:pt idx="42">
                  <c:v>3372942.9429429998</c:v>
                </c:pt>
                <c:pt idx="43">
                  <c:v>3453013.0130130001</c:v>
                </c:pt>
                <c:pt idx="44">
                  <c:v>3533083.083083</c:v>
                </c:pt>
                <c:pt idx="45">
                  <c:v>3613153.1531529999</c:v>
                </c:pt>
                <c:pt idx="46">
                  <c:v>3693223.2232229998</c:v>
                </c:pt>
                <c:pt idx="47">
                  <c:v>3773293.2932930002</c:v>
                </c:pt>
                <c:pt idx="48">
                  <c:v>3853363.3633630001</c:v>
                </c:pt>
                <c:pt idx="49">
                  <c:v>3933433.433433</c:v>
                </c:pt>
                <c:pt idx="50">
                  <c:v>4013503.5035040001</c:v>
                </c:pt>
                <c:pt idx="51">
                  <c:v>4093573.573574</c:v>
                </c:pt>
                <c:pt idx="52">
                  <c:v>4173643.6436439999</c:v>
                </c:pt>
                <c:pt idx="53">
                  <c:v>4253713.7137139998</c:v>
                </c:pt>
                <c:pt idx="54">
                  <c:v>4333783.7837840002</c:v>
                </c:pt>
                <c:pt idx="55">
                  <c:v>4413853.8538539996</c:v>
                </c:pt>
                <c:pt idx="56">
                  <c:v>4493923.923924</c:v>
                </c:pt>
                <c:pt idx="57">
                  <c:v>4573993.9939940004</c:v>
                </c:pt>
                <c:pt idx="58">
                  <c:v>4654064.0640639998</c:v>
                </c:pt>
                <c:pt idx="59">
                  <c:v>4734134.1341340002</c:v>
                </c:pt>
                <c:pt idx="60">
                  <c:v>4814204.2042039996</c:v>
                </c:pt>
                <c:pt idx="61">
                  <c:v>4894274.274274</c:v>
                </c:pt>
                <c:pt idx="62">
                  <c:v>4974344.3443440003</c:v>
                </c:pt>
                <c:pt idx="63">
                  <c:v>5054414.4144139998</c:v>
                </c:pt>
                <c:pt idx="64">
                  <c:v>5134484.4844840001</c:v>
                </c:pt>
                <c:pt idx="65">
                  <c:v>5214554.5545549998</c:v>
                </c:pt>
                <c:pt idx="66">
                  <c:v>5294624.6246250002</c:v>
                </c:pt>
                <c:pt idx="67">
                  <c:v>5374694.6946949996</c:v>
                </c:pt>
                <c:pt idx="68">
                  <c:v>5454764.764765</c:v>
                </c:pt>
                <c:pt idx="69">
                  <c:v>5534834.8348350003</c:v>
                </c:pt>
                <c:pt idx="70">
                  <c:v>5614904.9049049998</c:v>
                </c:pt>
                <c:pt idx="71">
                  <c:v>5694974.9749750001</c:v>
                </c:pt>
                <c:pt idx="72">
                  <c:v>5775045.0450449996</c:v>
                </c:pt>
                <c:pt idx="73">
                  <c:v>5855115.1151149999</c:v>
                </c:pt>
                <c:pt idx="74">
                  <c:v>5935185.1851850003</c:v>
                </c:pt>
                <c:pt idx="75">
                  <c:v>6015255.2552549997</c:v>
                </c:pt>
                <c:pt idx="76">
                  <c:v>6095325.3253250001</c:v>
                </c:pt>
                <c:pt idx="77">
                  <c:v>6175395.3953950005</c:v>
                </c:pt>
                <c:pt idx="78">
                  <c:v>6255465.4654649999</c:v>
                </c:pt>
                <c:pt idx="79">
                  <c:v>6335535.5355359996</c:v>
                </c:pt>
                <c:pt idx="80">
                  <c:v>6415605.6056059999</c:v>
                </c:pt>
                <c:pt idx="81">
                  <c:v>6495675.6756760003</c:v>
                </c:pt>
                <c:pt idx="82">
                  <c:v>6575745.7457459997</c:v>
                </c:pt>
                <c:pt idx="83">
                  <c:v>6655815.8158160001</c:v>
                </c:pt>
                <c:pt idx="84">
                  <c:v>6735885.8858859995</c:v>
                </c:pt>
                <c:pt idx="85">
                  <c:v>6815955.9559559999</c:v>
                </c:pt>
                <c:pt idx="86">
                  <c:v>6896026.0260260003</c:v>
                </c:pt>
                <c:pt idx="87">
                  <c:v>6976096.0960959997</c:v>
                </c:pt>
                <c:pt idx="88">
                  <c:v>7056166.1661660001</c:v>
                </c:pt>
                <c:pt idx="89">
                  <c:v>7136236.2362360004</c:v>
                </c:pt>
                <c:pt idx="90">
                  <c:v>7216306.3063059999</c:v>
                </c:pt>
                <c:pt idx="91">
                  <c:v>7296376.3763760002</c:v>
                </c:pt>
                <c:pt idx="92">
                  <c:v>7376446.4464459997</c:v>
                </c:pt>
                <c:pt idx="93">
                  <c:v>7456516.5165170003</c:v>
                </c:pt>
                <c:pt idx="94">
                  <c:v>7536586.5865869997</c:v>
                </c:pt>
                <c:pt idx="95">
                  <c:v>7616656.6566570001</c:v>
                </c:pt>
                <c:pt idx="96">
                  <c:v>7696726.7267270004</c:v>
                </c:pt>
                <c:pt idx="97">
                  <c:v>7776796.7967969999</c:v>
                </c:pt>
                <c:pt idx="98">
                  <c:v>7856866.8668670002</c:v>
                </c:pt>
                <c:pt idx="99">
                  <c:v>7936936.9369369997</c:v>
                </c:pt>
                <c:pt idx="100">
                  <c:v>8017007.007007</c:v>
                </c:pt>
                <c:pt idx="101">
                  <c:v>8097077.0770770004</c:v>
                </c:pt>
                <c:pt idx="102">
                  <c:v>8177147.1471469998</c:v>
                </c:pt>
                <c:pt idx="103">
                  <c:v>8257217.2172170002</c:v>
                </c:pt>
                <c:pt idx="104">
                  <c:v>8337287.2872869996</c:v>
                </c:pt>
                <c:pt idx="105">
                  <c:v>8417357.3573569991</c:v>
                </c:pt>
                <c:pt idx="106">
                  <c:v>8497427.4274269994</c:v>
                </c:pt>
                <c:pt idx="107">
                  <c:v>8577497.497498</c:v>
                </c:pt>
                <c:pt idx="108">
                  <c:v>8657567.5675680004</c:v>
                </c:pt>
                <c:pt idx="109">
                  <c:v>8737637.6376380008</c:v>
                </c:pt>
                <c:pt idx="110">
                  <c:v>8817707.7077079993</c:v>
                </c:pt>
                <c:pt idx="111">
                  <c:v>8897777.7777779996</c:v>
                </c:pt>
                <c:pt idx="112">
                  <c:v>8977847.847848</c:v>
                </c:pt>
                <c:pt idx="113">
                  <c:v>9057917.9179180004</c:v>
                </c:pt>
                <c:pt idx="114">
                  <c:v>9137987.9879880007</c:v>
                </c:pt>
                <c:pt idx="115">
                  <c:v>9218058.0580579992</c:v>
                </c:pt>
                <c:pt idx="116">
                  <c:v>9298128.1281279996</c:v>
                </c:pt>
                <c:pt idx="117">
                  <c:v>9378198.198198</c:v>
                </c:pt>
                <c:pt idx="118">
                  <c:v>9458268.2682680003</c:v>
                </c:pt>
                <c:pt idx="119">
                  <c:v>9538338.3383380007</c:v>
                </c:pt>
                <c:pt idx="120">
                  <c:v>9618408.4084079992</c:v>
                </c:pt>
                <c:pt idx="121">
                  <c:v>9698478.4784779996</c:v>
                </c:pt>
                <c:pt idx="122">
                  <c:v>9778548.5485490002</c:v>
                </c:pt>
                <c:pt idx="123">
                  <c:v>9858618.6186190005</c:v>
                </c:pt>
                <c:pt idx="124">
                  <c:v>9938688.6886890009</c:v>
                </c:pt>
                <c:pt idx="125">
                  <c:v>10018758.75876</c:v>
                </c:pt>
                <c:pt idx="126">
                  <c:v>10098828.82883</c:v>
                </c:pt>
                <c:pt idx="127">
                  <c:v>10178898.8989</c:v>
                </c:pt>
                <c:pt idx="128">
                  <c:v>10258968.968970001</c:v>
                </c:pt>
                <c:pt idx="129">
                  <c:v>10339039.039039999</c:v>
                </c:pt>
                <c:pt idx="130">
                  <c:v>10419109.10911</c:v>
                </c:pt>
                <c:pt idx="131">
                  <c:v>10499179.17918</c:v>
                </c:pt>
                <c:pt idx="132">
                  <c:v>10579249.24925</c:v>
                </c:pt>
                <c:pt idx="133">
                  <c:v>10659319.319320001</c:v>
                </c:pt>
                <c:pt idx="134">
                  <c:v>10739389.389389999</c:v>
                </c:pt>
                <c:pt idx="135">
                  <c:v>10819459.45946</c:v>
                </c:pt>
                <c:pt idx="136">
                  <c:v>10899529.52953</c:v>
                </c:pt>
                <c:pt idx="137">
                  <c:v>10979599.5996</c:v>
                </c:pt>
                <c:pt idx="138">
                  <c:v>11059669.669670001</c:v>
                </c:pt>
                <c:pt idx="139">
                  <c:v>11139739.739739999</c:v>
                </c:pt>
                <c:pt idx="140">
                  <c:v>11219809.80981</c:v>
                </c:pt>
                <c:pt idx="141">
                  <c:v>11299879.87988</c:v>
                </c:pt>
                <c:pt idx="142">
                  <c:v>11379949.94995</c:v>
                </c:pt>
                <c:pt idx="143">
                  <c:v>11460020.020020001</c:v>
                </c:pt>
                <c:pt idx="144">
                  <c:v>11540090.090089999</c:v>
                </c:pt>
                <c:pt idx="145">
                  <c:v>11620160.16016</c:v>
                </c:pt>
                <c:pt idx="146">
                  <c:v>11700230.23023</c:v>
                </c:pt>
                <c:pt idx="147">
                  <c:v>11780300.3003</c:v>
                </c:pt>
                <c:pt idx="148">
                  <c:v>11860370.370370001</c:v>
                </c:pt>
                <c:pt idx="149">
                  <c:v>11940440.440439999</c:v>
                </c:pt>
                <c:pt idx="150">
                  <c:v>12020510.510509999</c:v>
                </c:pt>
                <c:pt idx="151">
                  <c:v>12100580.58058</c:v>
                </c:pt>
                <c:pt idx="152">
                  <c:v>12180650.65065</c:v>
                </c:pt>
                <c:pt idx="153">
                  <c:v>12260720.720720001</c:v>
                </c:pt>
                <c:pt idx="154">
                  <c:v>12340790.790790001</c:v>
                </c:pt>
                <c:pt idx="155">
                  <c:v>12420860.860859999</c:v>
                </c:pt>
                <c:pt idx="156">
                  <c:v>12500930.93093</c:v>
                </c:pt>
                <c:pt idx="157">
                  <c:v>12581001.001</c:v>
                </c:pt>
                <c:pt idx="158">
                  <c:v>12661071.071070001</c:v>
                </c:pt>
                <c:pt idx="159">
                  <c:v>12741141.141140001</c:v>
                </c:pt>
                <c:pt idx="160">
                  <c:v>12821211.211209999</c:v>
                </c:pt>
                <c:pt idx="161">
                  <c:v>12901281.28128</c:v>
                </c:pt>
                <c:pt idx="162">
                  <c:v>12981351.35135</c:v>
                </c:pt>
                <c:pt idx="163">
                  <c:v>13061421.42142</c:v>
                </c:pt>
                <c:pt idx="164">
                  <c:v>13141491.491490001</c:v>
                </c:pt>
                <c:pt idx="165">
                  <c:v>13221561.561559999</c:v>
                </c:pt>
                <c:pt idx="166">
                  <c:v>13301631.63163</c:v>
                </c:pt>
                <c:pt idx="167">
                  <c:v>13381701.7017</c:v>
                </c:pt>
                <c:pt idx="168">
                  <c:v>13461771.77177</c:v>
                </c:pt>
                <c:pt idx="169">
                  <c:v>13541841.841840001</c:v>
                </c:pt>
                <c:pt idx="170">
                  <c:v>13621911.911909999</c:v>
                </c:pt>
                <c:pt idx="171">
                  <c:v>13701981.98198</c:v>
                </c:pt>
                <c:pt idx="172">
                  <c:v>13782052.05205</c:v>
                </c:pt>
                <c:pt idx="173">
                  <c:v>13862122.12212</c:v>
                </c:pt>
                <c:pt idx="174">
                  <c:v>13942192.192190001</c:v>
                </c:pt>
                <c:pt idx="175">
                  <c:v>14022262.262259999</c:v>
                </c:pt>
                <c:pt idx="176">
                  <c:v>14102332.33233</c:v>
                </c:pt>
                <c:pt idx="177">
                  <c:v>14182402.4024</c:v>
                </c:pt>
                <c:pt idx="178">
                  <c:v>14262472.47247</c:v>
                </c:pt>
                <c:pt idx="179">
                  <c:v>14342542.542540001</c:v>
                </c:pt>
                <c:pt idx="180">
                  <c:v>14422612.612609999</c:v>
                </c:pt>
                <c:pt idx="181">
                  <c:v>14502682.68268</c:v>
                </c:pt>
                <c:pt idx="182">
                  <c:v>14582752.75275</c:v>
                </c:pt>
                <c:pt idx="183">
                  <c:v>14662822.82282</c:v>
                </c:pt>
                <c:pt idx="184">
                  <c:v>14742892.892890001</c:v>
                </c:pt>
                <c:pt idx="185">
                  <c:v>14822962.962959999</c:v>
                </c:pt>
                <c:pt idx="186">
                  <c:v>14903033.03303</c:v>
                </c:pt>
                <c:pt idx="187">
                  <c:v>14983103.1031</c:v>
                </c:pt>
                <c:pt idx="188">
                  <c:v>15063173.17317</c:v>
                </c:pt>
                <c:pt idx="189">
                  <c:v>15143243.243240001</c:v>
                </c:pt>
                <c:pt idx="190">
                  <c:v>15223313.313309999</c:v>
                </c:pt>
                <c:pt idx="191">
                  <c:v>15303383.38338</c:v>
                </c:pt>
                <c:pt idx="192">
                  <c:v>15383453.45345</c:v>
                </c:pt>
                <c:pt idx="193">
                  <c:v>15463523.52352</c:v>
                </c:pt>
                <c:pt idx="194">
                  <c:v>15543593.593590001</c:v>
                </c:pt>
                <c:pt idx="195">
                  <c:v>15623663.663659999</c:v>
                </c:pt>
                <c:pt idx="196">
                  <c:v>15703733.73373</c:v>
                </c:pt>
                <c:pt idx="197">
                  <c:v>15783803.8038</c:v>
                </c:pt>
                <c:pt idx="198">
                  <c:v>15863873.87387</c:v>
                </c:pt>
                <c:pt idx="199">
                  <c:v>15943943.943940001</c:v>
                </c:pt>
                <c:pt idx="200">
                  <c:v>16024014.014009999</c:v>
                </c:pt>
                <c:pt idx="201">
                  <c:v>16104084.084079999</c:v>
                </c:pt>
                <c:pt idx="202">
                  <c:v>16184154.15415</c:v>
                </c:pt>
                <c:pt idx="203">
                  <c:v>16264224.22422</c:v>
                </c:pt>
                <c:pt idx="204">
                  <c:v>16344294.294290001</c:v>
                </c:pt>
                <c:pt idx="205">
                  <c:v>16424364.364359999</c:v>
                </c:pt>
                <c:pt idx="206">
                  <c:v>16504434.434429999</c:v>
                </c:pt>
                <c:pt idx="207">
                  <c:v>16584504.5045</c:v>
                </c:pt>
                <c:pt idx="208">
                  <c:v>16664574.57457</c:v>
                </c:pt>
                <c:pt idx="209">
                  <c:v>16744644.644640001</c:v>
                </c:pt>
                <c:pt idx="210">
                  <c:v>16824714.714710001</c:v>
                </c:pt>
                <c:pt idx="211">
                  <c:v>16904784.784779999</c:v>
                </c:pt>
                <c:pt idx="212">
                  <c:v>16984854.854850002</c:v>
                </c:pt>
                <c:pt idx="213">
                  <c:v>17064924.92492</c:v>
                </c:pt>
                <c:pt idx="214">
                  <c:v>17144994.994989999</c:v>
                </c:pt>
                <c:pt idx="215">
                  <c:v>17225065.065060001</c:v>
                </c:pt>
                <c:pt idx="216">
                  <c:v>17305135.135140002</c:v>
                </c:pt>
                <c:pt idx="217">
                  <c:v>17385205.20521</c:v>
                </c:pt>
                <c:pt idx="218">
                  <c:v>17465275.275279999</c:v>
                </c:pt>
                <c:pt idx="219">
                  <c:v>17545345.345350001</c:v>
                </c:pt>
                <c:pt idx="220">
                  <c:v>17625415.41542</c:v>
                </c:pt>
                <c:pt idx="221">
                  <c:v>17705485.485490002</c:v>
                </c:pt>
                <c:pt idx="222">
                  <c:v>17785555.55556</c:v>
                </c:pt>
                <c:pt idx="223">
                  <c:v>17865625.625629999</c:v>
                </c:pt>
                <c:pt idx="224">
                  <c:v>17945695.695700001</c:v>
                </c:pt>
                <c:pt idx="225">
                  <c:v>18025765.765769999</c:v>
                </c:pt>
                <c:pt idx="226">
                  <c:v>18105835.835840002</c:v>
                </c:pt>
                <c:pt idx="227">
                  <c:v>18185905.90591</c:v>
                </c:pt>
                <c:pt idx="228">
                  <c:v>18265975.975979999</c:v>
                </c:pt>
                <c:pt idx="229">
                  <c:v>18346046.046050001</c:v>
                </c:pt>
                <c:pt idx="230">
                  <c:v>18426116.116119999</c:v>
                </c:pt>
                <c:pt idx="231">
                  <c:v>18506186.186190002</c:v>
                </c:pt>
                <c:pt idx="232">
                  <c:v>18586256.25626</c:v>
                </c:pt>
                <c:pt idx="233">
                  <c:v>18666326.326329999</c:v>
                </c:pt>
                <c:pt idx="234">
                  <c:v>18746396.396400001</c:v>
                </c:pt>
                <c:pt idx="235">
                  <c:v>18826466.466469999</c:v>
                </c:pt>
                <c:pt idx="236">
                  <c:v>18906536.536540002</c:v>
                </c:pt>
                <c:pt idx="237">
                  <c:v>18986606.60661</c:v>
                </c:pt>
                <c:pt idx="238">
                  <c:v>19066676.676679999</c:v>
                </c:pt>
                <c:pt idx="239">
                  <c:v>19146746.746750001</c:v>
                </c:pt>
                <c:pt idx="240">
                  <c:v>19226816.816819999</c:v>
                </c:pt>
                <c:pt idx="241">
                  <c:v>19306886.886890002</c:v>
                </c:pt>
                <c:pt idx="242">
                  <c:v>19386956.95696</c:v>
                </c:pt>
                <c:pt idx="243">
                  <c:v>19467027.027029999</c:v>
                </c:pt>
                <c:pt idx="244">
                  <c:v>19547097.097100001</c:v>
                </c:pt>
                <c:pt idx="245">
                  <c:v>19627167.167169999</c:v>
                </c:pt>
                <c:pt idx="246">
                  <c:v>19707237.237240002</c:v>
                </c:pt>
                <c:pt idx="247">
                  <c:v>19787307.30731</c:v>
                </c:pt>
                <c:pt idx="248">
                  <c:v>19867377.377379999</c:v>
                </c:pt>
                <c:pt idx="249">
                  <c:v>19947447.447450001</c:v>
                </c:pt>
                <c:pt idx="250">
                  <c:v>20027517.517519999</c:v>
                </c:pt>
                <c:pt idx="251">
                  <c:v>20107587.587590002</c:v>
                </c:pt>
                <c:pt idx="252">
                  <c:v>20187657.65766</c:v>
                </c:pt>
                <c:pt idx="253">
                  <c:v>20267727.727729999</c:v>
                </c:pt>
                <c:pt idx="254">
                  <c:v>20347797.797800001</c:v>
                </c:pt>
                <c:pt idx="255">
                  <c:v>20427867.867869999</c:v>
                </c:pt>
                <c:pt idx="256">
                  <c:v>20507937.937940001</c:v>
                </c:pt>
                <c:pt idx="257">
                  <c:v>20588008.00801</c:v>
                </c:pt>
                <c:pt idx="258">
                  <c:v>20668078.078079998</c:v>
                </c:pt>
                <c:pt idx="259">
                  <c:v>20748148.148150001</c:v>
                </c:pt>
                <c:pt idx="260">
                  <c:v>20828218.218219999</c:v>
                </c:pt>
                <c:pt idx="261">
                  <c:v>20908288.288290001</c:v>
                </c:pt>
                <c:pt idx="262">
                  <c:v>20988358.35836</c:v>
                </c:pt>
                <c:pt idx="263">
                  <c:v>21068428.428429998</c:v>
                </c:pt>
                <c:pt idx="264">
                  <c:v>21148498.498500001</c:v>
                </c:pt>
                <c:pt idx="265">
                  <c:v>21228568.568569999</c:v>
                </c:pt>
                <c:pt idx="266">
                  <c:v>21308638.638640001</c:v>
                </c:pt>
                <c:pt idx="267">
                  <c:v>21388708.70871</c:v>
                </c:pt>
                <c:pt idx="268">
                  <c:v>21468778.778779998</c:v>
                </c:pt>
                <c:pt idx="269">
                  <c:v>21548848.848850001</c:v>
                </c:pt>
                <c:pt idx="270">
                  <c:v>21628918.918919999</c:v>
                </c:pt>
                <c:pt idx="271">
                  <c:v>21708988.988990001</c:v>
                </c:pt>
                <c:pt idx="272">
                  <c:v>21789059.05906</c:v>
                </c:pt>
                <c:pt idx="273">
                  <c:v>21869129.129129998</c:v>
                </c:pt>
                <c:pt idx="274">
                  <c:v>21949199.199200001</c:v>
                </c:pt>
                <c:pt idx="275">
                  <c:v>22029269.269269999</c:v>
                </c:pt>
                <c:pt idx="276">
                  <c:v>22109339.339340001</c:v>
                </c:pt>
                <c:pt idx="277">
                  <c:v>22189409.40941</c:v>
                </c:pt>
                <c:pt idx="278">
                  <c:v>22269479.479479998</c:v>
                </c:pt>
                <c:pt idx="279">
                  <c:v>22349549.549550001</c:v>
                </c:pt>
                <c:pt idx="280">
                  <c:v>22429619.619619999</c:v>
                </c:pt>
                <c:pt idx="281">
                  <c:v>22509689.689690001</c:v>
                </c:pt>
                <c:pt idx="282">
                  <c:v>22589759.75976</c:v>
                </c:pt>
                <c:pt idx="283">
                  <c:v>22669829.829829998</c:v>
                </c:pt>
                <c:pt idx="284">
                  <c:v>22749899.899900001</c:v>
                </c:pt>
                <c:pt idx="285">
                  <c:v>22829969.969969999</c:v>
                </c:pt>
                <c:pt idx="286">
                  <c:v>22910040.040040001</c:v>
                </c:pt>
                <c:pt idx="287">
                  <c:v>22990110.11011</c:v>
                </c:pt>
                <c:pt idx="288">
                  <c:v>23070180.180179998</c:v>
                </c:pt>
                <c:pt idx="289">
                  <c:v>23150250.250250001</c:v>
                </c:pt>
                <c:pt idx="290">
                  <c:v>23230320.320319999</c:v>
                </c:pt>
                <c:pt idx="291">
                  <c:v>23310390.390390001</c:v>
                </c:pt>
                <c:pt idx="292">
                  <c:v>23390460.46046</c:v>
                </c:pt>
                <c:pt idx="293">
                  <c:v>23470530.530529998</c:v>
                </c:pt>
                <c:pt idx="294">
                  <c:v>23550600.6006</c:v>
                </c:pt>
                <c:pt idx="295">
                  <c:v>23630670.670669999</c:v>
                </c:pt>
                <c:pt idx="296">
                  <c:v>23710740.740740001</c:v>
                </c:pt>
                <c:pt idx="297">
                  <c:v>23790810.81081</c:v>
                </c:pt>
                <c:pt idx="298">
                  <c:v>23870880.880879998</c:v>
                </c:pt>
                <c:pt idx="299">
                  <c:v>23950950.95095</c:v>
                </c:pt>
                <c:pt idx="300">
                  <c:v>24031021.021019999</c:v>
                </c:pt>
                <c:pt idx="301">
                  <c:v>24111091.091090001</c:v>
                </c:pt>
                <c:pt idx="302">
                  <c:v>24191161.16116</c:v>
                </c:pt>
                <c:pt idx="303">
                  <c:v>24271231.231229998</c:v>
                </c:pt>
                <c:pt idx="304">
                  <c:v>24351301.3013</c:v>
                </c:pt>
                <c:pt idx="305">
                  <c:v>24431371.371369999</c:v>
                </c:pt>
                <c:pt idx="306">
                  <c:v>24511441.441440001</c:v>
                </c:pt>
                <c:pt idx="307">
                  <c:v>24591511.51151</c:v>
                </c:pt>
                <c:pt idx="308">
                  <c:v>24671581.581580002</c:v>
                </c:pt>
                <c:pt idx="309">
                  <c:v>24751651.65165</c:v>
                </c:pt>
                <c:pt idx="310">
                  <c:v>24831721.721719999</c:v>
                </c:pt>
                <c:pt idx="311">
                  <c:v>24911791.791790001</c:v>
                </c:pt>
                <c:pt idx="312">
                  <c:v>24991861.86186</c:v>
                </c:pt>
                <c:pt idx="313">
                  <c:v>25071931.931930002</c:v>
                </c:pt>
                <c:pt idx="314">
                  <c:v>25152002.002</c:v>
                </c:pt>
                <c:pt idx="315">
                  <c:v>25232072.072069999</c:v>
                </c:pt>
                <c:pt idx="316">
                  <c:v>25312142.142140001</c:v>
                </c:pt>
                <c:pt idx="317">
                  <c:v>25392212.21221</c:v>
                </c:pt>
                <c:pt idx="318">
                  <c:v>25472282.282280002</c:v>
                </c:pt>
                <c:pt idx="319">
                  <c:v>25552352.35235</c:v>
                </c:pt>
                <c:pt idx="320">
                  <c:v>25632422.422419999</c:v>
                </c:pt>
                <c:pt idx="321">
                  <c:v>25712492.492490001</c:v>
                </c:pt>
                <c:pt idx="322">
                  <c:v>25792562.56256</c:v>
                </c:pt>
                <c:pt idx="323">
                  <c:v>25872632.632630002</c:v>
                </c:pt>
                <c:pt idx="324">
                  <c:v>25952702.7027</c:v>
                </c:pt>
                <c:pt idx="325">
                  <c:v>26032772.772769999</c:v>
                </c:pt>
                <c:pt idx="326">
                  <c:v>26112842.842840001</c:v>
                </c:pt>
                <c:pt idx="327">
                  <c:v>26192912.912909999</c:v>
                </c:pt>
                <c:pt idx="328">
                  <c:v>26272982.982980002</c:v>
                </c:pt>
                <c:pt idx="329">
                  <c:v>26353053.05305</c:v>
                </c:pt>
                <c:pt idx="330">
                  <c:v>26433123.123119999</c:v>
                </c:pt>
                <c:pt idx="331">
                  <c:v>26513193.193190001</c:v>
                </c:pt>
                <c:pt idx="332">
                  <c:v>26593263.263259999</c:v>
                </c:pt>
                <c:pt idx="333">
                  <c:v>26673333.333330002</c:v>
                </c:pt>
                <c:pt idx="334">
                  <c:v>26753403.4034</c:v>
                </c:pt>
                <c:pt idx="335">
                  <c:v>26833473.473469999</c:v>
                </c:pt>
                <c:pt idx="336">
                  <c:v>26913543.543540001</c:v>
                </c:pt>
                <c:pt idx="337">
                  <c:v>26993613.613609999</c:v>
                </c:pt>
                <c:pt idx="338">
                  <c:v>27073683.683680002</c:v>
                </c:pt>
                <c:pt idx="339">
                  <c:v>27153753.75375</c:v>
                </c:pt>
                <c:pt idx="340">
                  <c:v>27233823.823819999</c:v>
                </c:pt>
                <c:pt idx="341">
                  <c:v>27313893.893890001</c:v>
                </c:pt>
                <c:pt idx="342">
                  <c:v>27393963.963959999</c:v>
                </c:pt>
                <c:pt idx="343">
                  <c:v>27474034.034030002</c:v>
                </c:pt>
                <c:pt idx="344">
                  <c:v>27554104.1041</c:v>
                </c:pt>
                <c:pt idx="345">
                  <c:v>27634174.174169999</c:v>
                </c:pt>
                <c:pt idx="346">
                  <c:v>27714244.244240001</c:v>
                </c:pt>
                <c:pt idx="347">
                  <c:v>27794314.314309999</c:v>
                </c:pt>
                <c:pt idx="348">
                  <c:v>27874384.384380002</c:v>
                </c:pt>
                <c:pt idx="349">
                  <c:v>27954454.45445</c:v>
                </c:pt>
                <c:pt idx="350">
                  <c:v>28034524.524519999</c:v>
                </c:pt>
                <c:pt idx="351">
                  <c:v>28114594.594590001</c:v>
                </c:pt>
                <c:pt idx="352">
                  <c:v>28194664.664659999</c:v>
                </c:pt>
                <c:pt idx="353">
                  <c:v>28274734.734730002</c:v>
                </c:pt>
                <c:pt idx="354">
                  <c:v>28354804.8048</c:v>
                </c:pt>
                <c:pt idx="355">
                  <c:v>28434874.874869999</c:v>
                </c:pt>
                <c:pt idx="356">
                  <c:v>28514944.944940001</c:v>
                </c:pt>
                <c:pt idx="357">
                  <c:v>28595015.015009999</c:v>
                </c:pt>
                <c:pt idx="358">
                  <c:v>28675085.085080002</c:v>
                </c:pt>
                <c:pt idx="359">
                  <c:v>28755155.15515</c:v>
                </c:pt>
                <c:pt idx="360">
                  <c:v>28835225.225230001</c:v>
                </c:pt>
                <c:pt idx="361">
                  <c:v>28915295.295299999</c:v>
                </c:pt>
                <c:pt idx="362">
                  <c:v>28995365.365370002</c:v>
                </c:pt>
                <c:pt idx="363">
                  <c:v>29075435.43544</c:v>
                </c:pt>
                <c:pt idx="364">
                  <c:v>29155505.505509999</c:v>
                </c:pt>
                <c:pt idx="365">
                  <c:v>29235575.575580001</c:v>
                </c:pt>
                <c:pt idx="366">
                  <c:v>29315645.645649999</c:v>
                </c:pt>
                <c:pt idx="367">
                  <c:v>29395715.715720002</c:v>
                </c:pt>
                <c:pt idx="368">
                  <c:v>29475785.78579</c:v>
                </c:pt>
                <c:pt idx="369">
                  <c:v>29555855.855859999</c:v>
                </c:pt>
                <c:pt idx="370">
                  <c:v>29635925.925930001</c:v>
                </c:pt>
                <c:pt idx="371">
                  <c:v>29715995.995999999</c:v>
                </c:pt>
                <c:pt idx="372">
                  <c:v>29796066.066070002</c:v>
                </c:pt>
                <c:pt idx="373">
                  <c:v>29876136.13614</c:v>
                </c:pt>
                <c:pt idx="374">
                  <c:v>29956206.206209999</c:v>
                </c:pt>
                <c:pt idx="375">
                  <c:v>30036276.276280001</c:v>
                </c:pt>
                <c:pt idx="376">
                  <c:v>30116346.346349999</c:v>
                </c:pt>
                <c:pt idx="377">
                  <c:v>30196416.416420002</c:v>
                </c:pt>
                <c:pt idx="378">
                  <c:v>30276486.48649</c:v>
                </c:pt>
                <c:pt idx="379">
                  <c:v>30356556.556559999</c:v>
                </c:pt>
                <c:pt idx="380">
                  <c:v>30436626.626630001</c:v>
                </c:pt>
                <c:pt idx="381">
                  <c:v>30516696.696699999</c:v>
                </c:pt>
                <c:pt idx="382">
                  <c:v>30596766.766770002</c:v>
                </c:pt>
                <c:pt idx="383">
                  <c:v>30676836.83684</c:v>
                </c:pt>
                <c:pt idx="384">
                  <c:v>30756906.906909999</c:v>
                </c:pt>
                <c:pt idx="385">
                  <c:v>30836976.976980001</c:v>
                </c:pt>
                <c:pt idx="386">
                  <c:v>30917047.047049999</c:v>
                </c:pt>
                <c:pt idx="387">
                  <c:v>30997117.117120001</c:v>
                </c:pt>
                <c:pt idx="388">
                  <c:v>31077187.18719</c:v>
                </c:pt>
                <c:pt idx="389">
                  <c:v>31157257.257259998</c:v>
                </c:pt>
                <c:pt idx="390">
                  <c:v>31237327.327330001</c:v>
                </c:pt>
                <c:pt idx="391">
                  <c:v>31317397.397399999</c:v>
                </c:pt>
                <c:pt idx="392">
                  <c:v>31397467.467470001</c:v>
                </c:pt>
                <c:pt idx="393">
                  <c:v>31477537.53754</c:v>
                </c:pt>
                <c:pt idx="394">
                  <c:v>31557607.607609998</c:v>
                </c:pt>
                <c:pt idx="395">
                  <c:v>31637677.677680001</c:v>
                </c:pt>
                <c:pt idx="396">
                  <c:v>31717747.747749999</c:v>
                </c:pt>
                <c:pt idx="397">
                  <c:v>31797817.817820001</c:v>
                </c:pt>
                <c:pt idx="398">
                  <c:v>31877887.88789</c:v>
                </c:pt>
                <c:pt idx="399">
                  <c:v>31957957.957959998</c:v>
                </c:pt>
                <c:pt idx="400">
                  <c:v>32038028.028030001</c:v>
                </c:pt>
                <c:pt idx="401">
                  <c:v>32118098.098099999</c:v>
                </c:pt>
                <c:pt idx="402">
                  <c:v>32198168.168170001</c:v>
                </c:pt>
                <c:pt idx="403">
                  <c:v>32278238.23824</c:v>
                </c:pt>
                <c:pt idx="404">
                  <c:v>32358308.308309998</c:v>
                </c:pt>
                <c:pt idx="405">
                  <c:v>32438378.378380001</c:v>
                </c:pt>
                <c:pt idx="406">
                  <c:v>32518448.448449999</c:v>
                </c:pt>
                <c:pt idx="407">
                  <c:v>32598518.518520001</c:v>
                </c:pt>
                <c:pt idx="408">
                  <c:v>32678588.58859</c:v>
                </c:pt>
                <c:pt idx="409">
                  <c:v>32758658.658659998</c:v>
                </c:pt>
                <c:pt idx="410">
                  <c:v>32838728.728730001</c:v>
                </c:pt>
                <c:pt idx="411">
                  <c:v>32918798.798799999</c:v>
                </c:pt>
                <c:pt idx="412">
                  <c:v>32998868.868870001</c:v>
                </c:pt>
                <c:pt idx="413">
                  <c:v>33078938.93894</c:v>
                </c:pt>
                <c:pt idx="414">
                  <c:v>33159009.009009998</c:v>
                </c:pt>
                <c:pt idx="415">
                  <c:v>33239079.079080001</c:v>
                </c:pt>
                <c:pt idx="416">
                  <c:v>33319149.149149999</c:v>
                </c:pt>
                <c:pt idx="417">
                  <c:v>33399219.219220001</c:v>
                </c:pt>
                <c:pt idx="418">
                  <c:v>33479289.28929</c:v>
                </c:pt>
                <c:pt idx="419">
                  <c:v>33559359.359360002</c:v>
                </c:pt>
                <c:pt idx="420">
                  <c:v>33639429.42943</c:v>
                </c:pt>
                <c:pt idx="421">
                  <c:v>33719499.499499999</c:v>
                </c:pt>
                <c:pt idx="422">
                  <c:v>33799569.569569997</c:v>
                </c:pt>
                <c:pt idx="423">
                  <c:v>33879639.639640003</c:v>
                </c:pt>
                <c:pt idx="424">
                  <c:v>33959709.709710002</c:v>
                </c:pt>
                <c:pt idx="425">
                  <c:v>34039779.77978</c:v>
                </c:pt>
                <c:pt idx="426">
                  <c:v>34119849.849849999</c:v>
                </c:pt>
                <c:pt idx="427">
                  <c:v>34199919.919919997</c:v>
                </c:pt>
                <c:pt idx="428">
                  <c:v>34279989.989990003</c:v>
                </c:pt>
                <c:pt idx="429">
                  <c:v>34360060.060060002</c:v>
                </c:pt>
                <c:pt idx="430">
                  <c:v>34440130.13013</c:v>
                </c:pt>
                <c:pt idx="431">
                  <c:v>34520200.200199999</c:v>
                </c:pt>
                <c:pt idx="432">
                  <c:v>34600270.270269997</c:v>
                </c:pt>
                <c:pt idx="433">
                  <c:v>34680340.340340003</c:v>
                </c:pt>
                <c:pt idx="434">
                  <c:v>34760410.410410002</c:v>
                </c:pt>
                <c:pt idx="435">
                  <c:v>34840480.48048</c:v>
                </c:pt>
                <c:pt idx="436">
                  <c:v>34920550.550549999</c:v>
                </c:pt>
                <c:pt idx="437">
                  <c:v>35000620.620619997</c:v>
                </c:pt>
                <c:pt idx="438">
                  <c:v>35080690.690690003</c:v>
                </c:pt>
                <c:pt idx="439">
                  <c:v>35160760.760760002</c:v>
                </c:pt>
                <c:pt idx="440">
                  <c:v>35240830.83083</c:v>
                </c:pt>
                <c:pt idx="441">
                  <c:v>35320900.900899999</c:v>
                </c:pt>
                <c:pt idx="442">
                  <c:v>35400970.970969997</c:v>
                </c:pt>
                <c:pt idx="443">
                  <c:v>35481041.041040003</c:v>
                </c:pt>
                <c:pt idx="444">
                  <c:v>35561111.111110002</c:v>
                </c:pt>
                <c:pt idx="445">
                  <c:v>35641181.18118</c:v>
                </c:pt>
                <c:pt idx="446">
                  <c:v>35721251.251249999</c:v>
                </c:pt>
                <c:pt idx="447">
                  <c:v>35801321.321319997</c:v>
                </c:pt>
                <c:pt idx="448">
                  <c:v>35881391.391390003</c:v>
                </c:pt>
                <c:pt idx="449">
                  <c:v>35961461.461460002</c:v>
                </c:pt>
                <c:pt idx="450">
                  <c:v>36041531.53153</c:v>
                </c:pt>
                <c:pt idx="451">
                  <c:v>36121601.601599999</c:v>
                </c:pt>
                <c:pt idx="452">
                  <c:v>36201671.671669997</c:v>
                </c:pt>
                <c:pt idx="453">
                  <c:v>36281741.741740003</c:v>
                </c:pt>
                <c:pt idx="454">
                  <c:v>36361811.811810002</c:v>
                </c:pt>
                <c:pt idx="455">
                  <c:v>36441881.88188</c:v>
                </c:pt>
                <c:pt idx="456">
                  <c:v>36521951.951949999</c:v>
                </c:pt>
                <c:pt idx="457">
                  <c:v>36602022.022019997</c:v>
                </c:pt>
                <c:pt idx="458">
                  <c:v>36682092.092090003</c:v>
                </c:pt>
                <c:pt idx="459">
                  <c:v>36762162.162160002</c:v>
                </c:pt>
                <c:pt idx="460">
                  <c:v>36842232.23223</c:v>
                </c:pt>
                <c:pt idx="461">
                  <c:v>36922302.302299999</c:v>
                </c:pt>
                <c:pt idx="462">
                  <c:v>37002372.372369997</c:v>
                </c:pt>
                <c:pt idx="463">
                  <c:v>37082442.442440003</c:v>
                </c:pt>
                <c:pt idx="464">
                  <c:v>37162512.512510002</c:v>
                </c:pt>
                <c:pt idx="465">
                  <c:v>37242582.58258</c:v>
                </c:pt>
                <c:pt idx="466">
                  <c:v>37322652.652649999</c:v>
                </c:pt>
                <c:pt idx="467">
                  <c:v>37402722.722719997</c:v>
                </c:pt>
                <c:pt idx="468">
                  <c:v>37482792.792790003</c:v>
                </c:pt>
                <c:pt idx="469">
                  <c:v>37562862.862860002</c:v>
                </c:pt>
                <c:pt idx="470">
                  <c:v>37642932.93293</c:v>
                </c:pt>
                <c:pt idx="471">
                  <c:v>37723003.002999999</c:v>
                </c:pt>
                <c:pt idx="472">
                  <c:v>37803073.073069997</c:v>
                </c:pt>
                <c:pt idx="473">
                  <c:v>37883143.143140003</c:v>
                </c:pt>
                <c:pt idx="474">
                  <c:v>37963213.213210002</c:v>
                </c:pt>
                <c:pt idx="475">
                  <c:v>38043283.28328</c:v>
                </c:pt>
                <c:pt idx="476">
                  <c:v>38123353.353349999</c:v>
                </c:pt>
                <c:pt idx="477">
                  <c:v>38203423.423419997</c:v>
                </c:pt>
                <c:pt idx="478">
                  <c:v>38283493.493490003</c:v>
                </c:pt>
                <c:pt idx="479">
                  <c:v>38363563.563560002</c:v>
                </c:pt>
                <c:pt idx="480">
                  <c:v>38443633.63363</c:v>
                </c:pt>
                <c:pt idx="481">
                  <c:v>38523703.703699999</c:v>
                </c:pt>
                <c:pt idx="482">
                  <c:v>38603773.773769997</c:v>
                </c:pt>
                <c:pt idx="483">
                  <c:v>38683843.843840003</c:v>
                </c:pt>
                <c:pt idx="484">
                  <c:v>38763913.913910002</c:v>
                </c:pt>
                <c:pt idx="485">
                  <c:v>38843983.98398</c:v>
                </c:pt>
                <c:pt idx="486">
                  <c:v>38924054.054049999</c:v>
                </c:pt>
                <c:pt idx="487">
                  <c:v>39004124.124119997</c:v>
                </c:pt>
                <c:pt idx="488">
                  <c:v>39084194.194190003</c:v>
                </c:pt>
                <c:pt idx="489">
                  <c:v>39164264.264260001</c:v>
                </c:pt>
                <c:pt idx="490">
                  <c:v>39244334.33433</c:v>
                </c:pt>
                <c:pt idx="491">
                  <c:v>39324404.404399998</c:v>
                </c:pt>
                <c:pt idx="492">
                  <c:v>39404474.474469997</c:v>
                </c:pt>
                <c:pt idx="493">
                  <c:v>39484544.544540003</c:v>
                </c:pt>
                <c:pt idx="494">
                  <c:v>39564614.614610001</c:v>
                </c:pt>
                <c:pt idx="495">
                  <c:v>39644684.68468</c:v>
                </c:pt>
                <c:pt idx="496">
                  <c:v>39724754.754749998</c:v>
                </c:pt>
                <c:pt idx="497">
                  <c:v>39804824.824819997</c:v>
                </c:pt>
                <c:pt idx="498">
                  <c:v>39884894.894890003</c:v>
                </c:pt>
                <c:pt idx="499">
                  <c:v>39964964.964960001</c:v>
                </c:pt>
                <c:pt idx="500">
                  <c:v>40045035.035039999</c:v>
                </c:pt>
                <c:pt idx="501">
                  <c:v>40125105.105109997</c:v>
                </c:pt>
                <c:pt idx="502">
                  <c:v>40205175.175180003</c:v>
                </c:pt>
                <c:pt idx="503">
                  <c:v>40285245.245250002</c:v>
                </c:pt>
                <c:pt idx="504">
                  <c:v>40365315.31532</c:v>
                </c:pt>
                <c:pt idx="505">
                  <c:v>40445385.385389999</c:v>
                </c:pt>
                <c:pt idx="506">
                  <c:v>40525455.455459997</c:v>
                </c:pt>
                <c:pt idx="507">
                  <c:v>40605525.525530003</c:v>
                </c:pt>
                <c:pt idx="508">
                  <c:v>40685595.595600002</c:v>
                </c:pt>
                <c:pt idx="509">
                  <c:v>40765665.66567</c:v>
                </c:pt>
                <c:pt idx="510">
                  <c:v>40845735.735739999</c:v>
                </c:pt>
                <c:pt idx="511">
                  <c:v>40925805.805809997</c:v>
                </c:pt>
                <c:pt idx="512">
                  <c:v>41005875.875880003</c:v>
                </c:pt>
                <c:pt idx="513">
                  <c:v>41085945.945950001</c:v>
                </c:pt>
                <c:pt idx="514">
                  <c:v>41166016.01602</c:v>
                </c:pt>
                <c:pt idx="515">
                  <c:v>41246086.086089998</c:v>
                </c:pt>
                <c:pt idx="516">
                  <c:v>41326156.156159997</c:v>
                </c:pt>
                <c:pt idx="517">
                  <c:v>41406226.226230003</c:v>
                </c:pt>
                <c:pt idx="518">
                  <c:v>41486296.296300001</c:v>
                </c:pt>
                <c:pt idx="519">
                  <c:v>41566366.36637</c:v>
                </c:pt>
                <c:pt idx="520">
                  <c:v>41646436.436439998</c:v>
                </c:pt>
                <c:pt idx="521">
                  <c:v>41726506.506509997</c:v>
                </c:pt>
                <c:pt idx="522">
                  <c:v>41806576.576580003</c:v>
                </c:pt>
                <c:pt idx="523">
                  <c:v>41886646.646650001</c:v>
                </c:pt>
                <c:pt idx="524">
                  <c:v>41966716.71672</c:v>
                </c:pt>
                <c:pt idx="525">
                  <c:v>42046786.786789998</c:v>
                </c:pt>
                <c:pt idx="526">
                  <c:v>42126856.856859997</c:v>
                </c:pt>
                <c:pt idx="527">
                  <c:v>42206926.926930003</c:v>
                </c:pt>
                <c:pt idx="528">
                  <c:v>42286996.997000001</c:v>
                </c:pt>
                <c:pt idx="529">
                  <c:v>42367067.06707</c:v>
                </c:pt>
                <c:pt idx="530">
                  <c:v>42447137.137139998</c:v>
                </c:pt>
                <c:pt idx="531">
                  <c:v>42527207.207209997</c:v>
                </c:pt>
                <c:pt idx="532">
                  <c:v>42607277.277280003</c:v>
                </c:pt>
                <c:pt idx="533">
                  <c:v>42687347.347350001</c:v>
                </c:pt>
                <c:pt idx="534">
                  <c:v>42767417.41742</c:v>
                </c:pt>
                <c:pt idx="535">
                  <c:v>42847487.487489998</c:v>
                </c:pt>
                <c:pt idx="536">
                  <c:v>42927557.557559997</c:v>
                </c:pt>
                <c:pt idx="537">
                  <c:v>43007627.627630003</c:v>
                </c:pt>
                <c:pt idx="538">
                  <c:v>43087697.697700001</c:v>
                </c:pt>
                <c:pt idx="539">
                  <c:v>43167767.76777</c:v>
                </c:pt>
                <c:pt idx="540">
                  <c:v>43247837.837839998</c:v>
                </c:pt>
                <c:pt idx="541">
                  <c:v>43327907.907909997</c:v>
                </c:pt>
                <c:pt idx="542">
                  <c:v>43407977.977980003</c:v>
                </c:pt>
                <c:pt idx="543">
                  <c:v>43488048.048050001</c:v>
                </c:pt>
                <c:pt idx="544">
                  <c:v>43568118.11812</c:v>
                </c:pt>
                <c:pt idx="545">
                  <c:v>43648188.188189998</c:v>
                </c:pt>
                <c:pt idx="546">
                  <c:v>43728258.258259997</c:v>
                </c:pt>
                <c:pt idx="547">
                  <c:v>43808328.328330003</c:v>
                </c:pt>
                <c:pt idx="548">
                  <c:v>43888398.398400001</c:v>
                </c:pt>
                <c:pt idx="549">
                  <c:v>43968468.46847</c:v>
                </c:pt>
                <c:pt idx="550">
                  <c:v>44048538.538539998</c:v>
                </c:pt>
                <c:pt idx="551">
                  <c:v>44128608.608609997</c:v>
                </c:pt>
                <c:pt idx="552">
                  <c:v>44208678.678680003</c:v>
                </c:pt>
                <c:pt idx="553">
                  <c:v>44288748.748750001</c:v>
                </c:pt>
                <c:pt idx="554">
                  <c:v>44368818.81882</c:v>
                </c:pt>
                <c:pt idx="555">
                  <c:v>44448888.888889998</c:v>
                </c:pt>
                <c:pt idx="556">
                  <c:v>44528958.958959997</c:v>
                </c:pt>
                <c:pt idx="557">
                  <c:v>44609029.029030003</c:v>
                </c:pt>
                <c:pt idx="558">
                  <c:v>44689099.099100001</c:v>
                </c:pt>
                <c:pt idx="559">
                  <c:v>44769169.16917</c:v>
                </c:pt>
                <c:pt idx="560">
                  <c:v>44849239.239239998</c:v>
                </c:pt>
                <c:pt idx="561">
                  <c:v>44929309.309309997</c:v>
                </c:pt>
                <c:pt idx="562">
                  <c:v>45009379.379380003</c:v>
                </c:pt>
                <c:pt idx="563">
                  <c:v>45089449.449450001</c:v>
                </c:pt>
                <c:pt idx="564">
                  <c:v>45169519.51952</c:v>
                </c:pt>
                <c:pt idx="565">
                  <c:v>45249589.589589998</c:v>
                </c:pt>
                <c:pt idx="566">
                  <c:v>45329659.659659997</c:v>
                </c:pt>
                <c:pt idx="567">
                  <c:v>45409729.729730003</c:v>
                </c:pt>
                <c:pt idx="568">
                  <c:v>45489799.799800001</c:v>
                </c:pt>
                <c:pt idx="569">
                  <c:v>45569869.86987</c:v>
                </c:pt>
                <c:pt idx="570">
                  <c:v>45649939.939939998</c:v>
                </c:pt>
                <c:pt idx="571">
                  <c:v>45730010.010009997</c:v>
                </c:pt>
                <c:pt idx="572">
                  <c:v>45810080.080080003</c:v>
                </c:pt>
                <c:pt idx="573">
                  <c:v>45890150.150150001</c:v>
                </c:pt>
                <c:pt idx="574">
                  <c:v>45970220.22022</c:v>
                </c:pt>
                <c:pt idx="575">
                  <c:v>46050290.290289998</c:v>
                </c:pt>
                <c:pt idx="576">
                  <c:v>46130360.360359997</c:v>
                </c:pt>
                <c:pt idx="577">
                  <c:v>46210430.430430003</c:v>
                </c:pt>
                <c:pt idx="578">
                  <c:v>46290500.500500001</c:v>
                </c:pt>
                <c:pt idx="579">
                  <c:v>46370570.57057</c:v>
                </c:pt>
                <c:pt idx="580">
                  <c:v>46450640.640639998</c:v>
                </c:pt>
                <c:pt idx="581">
                  <c:v>46530710.710709997</c:v>
                </c:pt>
                <c:pt idx="582">
                  <c:v>46610780.780780002</c:v>
                </c:pt>
                <c:pt idx="583">
                  <c:v>46690850.850850001</c:v>
                </c:pt>
                <c:pt idx="584">
                  <c:v>46770920.920919999</c:v>
                </c:pt>
                <c:pt idx="585">
                  <c:v>46850990.990989998</c:v>
                </c:pt>
                <c:pt idx="586">
                  <c:v>46931061.061059996</c:v>
                </c:pt>
                <c:pt idx="587">
                  <c:v>47011131.131130002</c:v>
                </c:pt>
                <c:pt idx="588">
                  <c:v>47091201.201200001</c:v>
                </c:pt>
                <c:pt idx="589">
                  <c:v>47171271.271269999</c:v>
                </c:pt>
                <c:pt idx="590">
                  <c:v>47251341.341339998</c:v>
                </c:pt>
                <c:pt idx="591">
                  <c:v>47331411.411409996</c:v>
                </c:pt>
                <c:pt idx="592">
                  <c:v>47411481.481480002</c:v>
                </c:pt>
                <c:pt idx="593">
                  <c:v>47491551.551550001</c:v>
                </c:pt>
                <c:pt idx="594">
                  <c:v>47571621.621619999</c:v>
                </c:pt>
                <c:pt idx="595">
                  <c:v>47651691.691689998</c:v>
                </c:pt>
                <c:pt idx="596">
                  <c:v>47731761.761759996</c:v>
                </c:pt>
                <c:pt idx="597">
                  <c:v>47811831.831830002</c:v>
                </c:pt>
                <c:pt idx="598">
                  <c:v>47891901.901900001</c:v>
                </c:pt>
                <c:pt idx="599">
                  <c:v>47971971.971969999</c:v>
                </c:pt>
                <c:pt idx="600">
                  <c:v>48052042.042039998</c:v>
                </c:pt>
                <c:pt idx="601">
                  <c:v>48132112.112109996</c:v>
                </c:pt>
                <c:pt idx="602">
                  <c:v>48212182.182180002</c:v>
                </c:pt>
                <c:pt idx="603">
                  <c:v>48292252.252250001</c:v>
                </c:pt>
                <c:pt idx="604">
                  <c:v>48372322.322319999</c:v>
                </c:pt>
                <c:pt idx="605">
                  <c:v>48452392.392389998</c:v>
                </c:pt>
                <c:pt idx="606">
                  <c:v>48532462.462459996</c:v>
                </c:pt>
                <c:pt idx="607">
                  <c:v>48612532.532530002</c:v>
                </c:pt>
                <c:pt idx="608">
                  <c:v>48692602.602600001</c:v>
                </c:pt>
                <c:pt idx="609">
                  <c:v>48772672.672669999</c:v>
                </c:pt>
                <c:pt idx="610">
                  <c:v>48852742.742739998</c:v>
                </c:pt>
                <c:pt idx="611">
                  <c:v>48932812.812809996</c:v>
                </c:pt>
                <c:pt idx="612">
                  <c:v>49012882.882880002</c:v>
                </c:pt>
                <c:pt idx="613">
                  <c:v>49092952.952950001</c:v>
                </c:pt>
                <c:pt idx="614">
                  <c:v>49173023.023019999</c:v>
                </c:pt>
                <c:pt idx="615">
                  <c:v>49253093.093089998</c:v>
                </c:pt>
                <c:pt idx="616">
                  <c:v>49333163.163160004</c:v>
                </c:pt>
                <c:pt idx="617">
                  <c:v>49413233.233230002</c:v>
                </c:pt>
                <c:pt idx="618">
                  <c:v>49493303.303300001</c:v>
                </c:pt>
                <c:pt idx="619">
                  <c:v>49573373.373369999</c:v>
                </c:pt>
                <c:pt idx="620">
                  <c:v>49653443.443439998</c:v>
                </c:pt>
                <c:pt idx="621">
                  <c:v>49733513.513510004</c:v>
                </c:pt>
                <c:pt idx="622">
                  <c:v>49813583.583580002</c:v>
                </c:pt>
                <c:pt idx="623">
                  <c:v>49893653.653650001</c:v>
                </c:pt>
                <c:pt idx="624">
                  <c:v>49973723.723719999</c:v>
                </c:pt>
                <c:pt idx="625">
                  <c:v>50053793.793789998</c:v>
                </c:pt>
                <c:pt idx="626">
                  <c:v>50133863.863860004</c:v>
                </c:pt>
                <c:pt idx="627">
                  <c:v>50213933.933930002</c:v>
                </c:pt>
                <c:pt idx="628">
                  <c:v>50294004.004000001</c:v>
                </c:pt>
                <c:pt idx="629">
                  <c:v>50374074.074069999</c:v>
                </c:pt>
                <c:pt idx="630">
                  <c:v>50454144.144139998</c:v>
                </c:pt>
                <c:pt idx="631">
                  <c:v>50534214.214210004</c:v>
                </c:pt>
                <c:pt idx="632">
                  <c:v>50614284.284280002</c:v>
                </c:pt>
                <c:pt idx="633">
                  <c:v>50694354.354350001</c:v>
                </c:pt>
                <c:pt idx="634">
                  <c:v>50774424.424419999</c:v>
                </c:pt>
                <c:pt idx="635">
                  <c:v>50854494.494489998</c:v>
                </c:pt>
                <c:pt idx="636">
                  <c:v>50934564.564560004</c:v>
                </c:pt>
                <c:pt idx="637">
                  <c:v>51014634.634640001</c:v>
                </c:pt>
                <c:pt idx="638">
                  <c:v>51094704.704709999</c:v>
                </c:pt>
                <c:pt idx="639">
                  <c:v>51174774.774779998</c:v>
                </c:pt>
                <c:pt idx="640">
                  <c:v>51254844.844850004</c:v>
                </c:pt>
                <c:pt idx="641">
                  <c:v>51334914.914920002</c:v>
                </c:pt>
                <c:pt idx="642">
                  <c:v>51414984.984990001</c:v>
                </c:pt>
                <c:pt idx="643">
                  <c:v>51495055.055059999</c:v>
                </c:pt>
                <c:pt idx="644">
                  <c:v>51575125.125129998</c:v>
                </c:pt>
                <c:pt idx="645">
                  <c:v>51655195.195200004</c:v>
                </c:pt>
                <c:pt idx="646">
                  <c:v>51735265.265270002</c:v>
                </c:pt>
                <c:pt idx="647">
                  <c:v>51815335.335340001</c:v>
                </c:pt>
                <c:pt idx="648">
                  <c:v>51895405.405409999</c:v>
                </c:pt>
                <c:pt idx="649">
                  <c:v>51975475.475479998</c:v>
                </c:pt>
                <c:pt idx="650">
                  <c:v>52055545.545550004</c:v>
                </c:pt>
                <c:pt idx="651">
                  <c:v>52135615.615620002</c:v>
                </c:pt>
                <c:pt idx="652">
                  <c:v>52215685.685690001</c:v>
                </c:pt>
                <c:pt idx="653">
                  <c:v>52295755.755759999</c:v>
                </c:pt>
                <c:pt idx="654">
                  <c:v>52375825.825829998</c:v>
                </c:pt>
                <c:pt idx="655">
                  <c:v>52455895.895900004</c:v>
                </c:pt>
                <c:pt idx="656">
                  <c:v>52535965.965970002</c:v>
                </c:pt>
                <c:pt idx="657">
                  <c:v>52616036.036040001</c:v>
                </c:pt>
                <c:pt idx="658">
                  <c:v>52696106.106109999</c:v>
                </c:pt>
                <c:pt idx="659">
                  <c:v>52776176.176179998</c:v>
                </c:pt>
                <c:pt idx="660">
                  <c:v>52856246.246250004</c:v>
                </c:pt>
                <c:pt idx="661">
                  <c:v>52936316.316320002</c:v>
                </c:pt>
                <c:pt idx="662">
                  <c:v>53016386.386390001</c:v>
                </c:pt>
                <c:pt idx="663">
                  <c:v>53096456.456459999</c:v>
                </c:pt>
                <c:pt idx="664">
                  <c:v>53176526.526529998</c:v>
                </c:pt>
                <c:pt idx="665">
                  <c:v>53256596.596600004</c:v>
                </c:pt>
                <c:pt idx="666">
                  <c:v>53336666.666670002</c:v>
                </c:pt>
                <c:pt idx="667">
                  <c:v>53416736.736740001</c:v>
                </c:pt>
                <c:pt idx="668">
                  <c:v>53496806.806809999</c:v>
                </c:pt>
                <c:pt idx="669">
                  <c:v>53576876.876879998</c:v>
                </c:pt>
                <c:pt idx="670">
                  <c:v>53656946.946950004</c:v>
                </c:pt>
                <c:pt idx="671">
                  <c:v>53737017.017020002</c:v>
                </c:pt>
                <c:pt idx="672">
                  <c:v>53817087.087090001</c:v>
                </c:pt>
                <c:pt idx="673">
                  <c:v>53897157.157159999</c:v>
                </c:pt>
                <c:pt idx="674">
                  <c:v>53977227.227229998</c:v>
                </c:pt>
                <c:pt idx="675">
                  <c:v>54057297.297300003</c:v>
                </c:pt>
                <c:pt idx="676">
                  <c:v>54137367.367370002</c:v>
                </c:pt>
                <c:pt idx="677">
                  <c:v>54217437.43744</c:v>
                </c:pt>
                <c:pt idx="678">
                  <c:v>54297507.507509999</c:v>
                </c:pt>
                <c:pt idx="679">
                  <c:v>54377577.577579997</c:v>
                </c:pt>
                <c:pt idx="680">
                  <c:v>54457647.647650003</c:v>
                </c:pt>
                <c:pt idx="681">
                  <c:v>54537717.717720002</c:v>
                </c:pt>
                <c:pt idx="682">
                  <c:v>54617787.78779</c:v>
                </c:pt>
                <c:pt idx="683">
                  <c:v>54697857.857859999</c:v>
                </c:pt>
                <c:pt idx="684">
                  <c:v>54777927.927929997</c:v>
                </c:pt>
                <c:pt idx="685">
                  <c:v>54857997.998000003</c:v>
                </c:pt>
                <c:pt idx="686">
                  <c:v>54938068.068070002</c:v>
                </c:pt>
                <c:pt idx="687">
                  <c:v>55018138.13814</c:v>
                </c:pt>
                <c:pt idx="688">
                  <c:v>55098208.208209999</c:v>
                </c:pt>
                <c:pt idx="689">
                  <c:v>55178278.278279997</c:v>
                </c:pt>
                <c:pt idx="690">
                  <c:v>55258348.348350003</c:v>
                </c:pt>
                <c:pt idx="691">
                  <c:v>55338418.418420002</c:v>
                </c:pt>
                <c:pt idx="692">
                  <c:v>55418488.48849</c:v>
                </c:pt>
                <c:pt idx="693">
                  <c:v>55498558.558559999</c:v>
                </c:pt>
                <c:pt idx="694">
                  <c:v>55578628.628629997</c:v>
                </c:pt>
                <c:pt idx="695">
                  <c:v>55658698.698700003</c:v>
                </c:pt>
                <c:pt idx="696">
                  <c:v>55738768.768770002</c:v>
                </c:pt>
                <c:pt idx="697">
                  <c:v>55818838.83884</c:v>
                </c:pt>
                <c:pt idx="698">
                  <c:v>55898908.908909999</c:v>
                </c:pt>
                <c:pt idx="699">
                  <c:v>55978978.978979997</c:v>
                </c:pt>
                <c:pt idx="700">
                  <c:v>56059049.049050003</c:v>
                </c:pt>
                <c:pt idx="701">
                  <c:v>56139119.119120002</c:v>
                </c:pt>
                <c:pt idx="702">
                  <c:v>56219189.18919</c:v>
                </c:pt>
                <c:pt idx="703">
                  <c:v>56299259.259259999</c:v>
                </c:pt>
                <c:pt idx="704">
                  <c:v>56379329.329329997</c:v>
                </c:pt>
                <c:pt idx="705">
                  <c:v>56459399.399400003</c:v>
                </c:pt>
                <c:pt idx="706">
                  <c:v>56539469.469470002</c:v>
                </c:pt>
                <c:pt idx="707">
                  <c:v>56619539.53954</c:v>
                </c:pt>
                <c:pt idx="708">
                  <c:v>56699609.609609999</c:v>
                </c:pt>
                <c:pt idx="709">
                  <c:v>56779679.679679997</c:v>
                </c:pt>
                <c:pt idx="710">
                  <c:v>56859749.749750003</c:v>
                </c:pt>
                <c:pt idx="711">
                  <c:v>56939819.819820002</c:v>
                </c:pt>
                <c:pt idx="712">
                  <c:v>57019889.88989</c:v>
                </c:pt>
                <c:pt idx="713">
                  <c:v>57099959.959959999</c:v>
                </c:pt>
                <c:pt idx="714">
                  <c:v>57180030.030029997</c:v>
                </c:pt>
                <c:pt idx="715">
                  <c:v>57260100.100100003</c:v>
                </c:pt>
                <c:pt idx="716">
                  <c:v>57340170.170170002</c:v>
                </c:pt>
                <c:pt idx="717">
                  <c:v>57420240.24024</c:v>
                </c:pt>
                <c:pt idx="718">
                  <c:v>57500310.310309999</c:v>
                </c:pt>
                <c:pt idx="719">
                  <c:v>57580380.380379997</c:v>
                </c:pt>
                <c:pt idx="720">
                  <c:v>57660450.450450003</c:v>
                </c:pt>
                <c:pt idx="721">
                  <c:v>57740520.520520002</c:v>
                </c:pt>
                <c:pt idx="722">
                  <c:v>57820590.59059</c:v>
                </c:pt>
                <c:pt idx="723">
                  <c:v>57900660.660659999</c:v>
                </c:pt>
                <c:pt idx="724">
                  <c:v>57980730.730729997</c:v>
                </c:pt>
                <c:pt idx="725">
                  <c:v>58060800.800800003</c:v>
                </c:pt>
                <c:pt idx="726">
                  <c:v>58140870.870870002</c:v>
                </c:pt>
                <c:pt idx="727">
                  <c:v>58220940.94094</c:v>
                </c:pt>
                <c:pt idx="728">
                  <c:v>58301011.011009999</c:v>
                </c:pt>
                <c:pt idx="729">
                  <c:v>58381081.081079997</c:v>
                </c:pt>
                <c:pt idx="730">
                  <c:v>58461151.151150003</c:v>
                </c:pt>
                <c:pt idx="731">
                  <c:v>58541221.221220002</c:v>
                </c:pt>
                <c:pt idx="732">
                  <c:v>58621291.29129</c:v>
                </c:pt>
                <c:pt idx="733">
                  <c:v>58701361.361359999</c:v>
                </c:pt>
                <c:pt idx="734">
                  <c:v>58781431.431429997</c:v>
                </c:pt>
                <c:pt idx="735">
                  <c:v>58861501.501500003</c:v>
                </c:pt>
                <c:pt idx="736">
                  <c:v>58941571.571570002</c:v>
                </c:pt>
                <c:pt idx="737">
                  <c:v>59021641.64164</c:v>
                </c:pt>
                <c:pt idx="738">
                  <c:v>59101711.711709999</c:v>
                </c:pt>
                <c:pt idx="739">
                  <c:v>59181781.781779997</c:v>
                </c:pt>
                <c:pt idx="740">
                  <c:v>59261851.851850003</c:v>
                </c:pt>
                <c:pt idx="741">
                  <c:v>59341921.921920002</c:v>
                </c:pt>
                <c:pt idx="742">
                  <c:v>59421991.99199</c:v>
                </c:pt>
                <c:pt idx="743">
                  <c:v>59502062.062059999</c:v>
                </c:pt>
                <c:pt idx="744">
                  <c:v>59582132.132129997</c:v>
                </c:pt>
                <c:pt idx="745">
                  <c:v>59662202.202200003</c:v>
                </c:pt>
                <c:pt idx="746">
                  <c:v>59742272.272270001</c:v>
                </c:pt>
                <c:pt idx="747">
                  <c:v>59822342.34234</c:v>
                </c:pt>
                <c:pt idx="748">
                  <c:v>59902412.412409998</c:v>
                </c:pt>
                <c:pt idx="749">
                  <c:v>59982482.482479997</c:v>
                </c:pt>
                <c:pt idx="750">
                  <c:v>60062552.552550003</c:v>
                </c:pt>
                <c:pt idx="751">
                  <c:v>60142622.622620001</c:v>
                </c:pt>
                <c:pt idx="752">
                  <c:v>60222692.69269</c:v>
                </c:pt>
                <c:pt idx="753">
                  <c:v>60302762.762759998</c:v>
                </c:pt>
                <c:pt idx="754">
                  <c:v>60382832.832829997</c:v>
                </c:pt>
                <c:pt idx="755">
                  <c:v>60462902.902900003</c:v>
                </c:pt>
                <c:pt idx="756">
                  <c:v>60542972.972970001</c:v>
                </c:pt>
                <c:pt idx="757">
                  <c:v>60623043.04304</c:v>
                </c:pt>
                <c:pt idx="758">
                  <c:v>60703113.113109998</c:v>
                </c:pt>
                <c:pt idx="759">
                  <c:v>60783183.183179997</c:v>
                </c:pt>
                <c:pt idx="760">
                  <c:v>60863253.253250003</c:v>
                </c:pt>
                <c:pt idx="761">
                  <c:v>60943323.323320001</c:v>
                </c:pt>
                <c:pt idx="762">
                  <c:v>61023393.39339</c:v>
                </c:pt>
                <c:pt idx="763">
                  <c:v>61103463.463459998</c:v>
                </c:pt>
                <c:pt idx="764">
                  <c:v>61183533.533529997</c:v>
                </c:pt>
                <c:pt idx="765">
                  <c:v>61263603.603600003</c:v>
                </c:pt>
                <c:pt idx="766">
                  <c:v>61343673.673670001</c:v>
                </c:pt>
                <c:pt idx="767">
                  <c:v>61423743.74374</c:v>
                </c:pt>
                <c:pt idx="768">
                  <c:v>61503813.813809998</c:v>
                </c:pt>
                <c:pt idx="769">
                  <c:v>61583883.883879997</c:v>
                </c:pt>
                <c:pt idx="770">
                  <c:v>61663953.953950003</c:v>
                </c:pt>
                <c:pt idx="771">
                  <c:v>61744024.024020001</c:v>
                </c:pt>
                <c:pt idx="772">
                  <c:v>61824094.09409</c:v>
                </c:pt>
                <c:pt idx="773">
                  <c:v>61904164.164159998</c:v>
                </c:pt>
                <c:pt idx="774">
                  <c:v>61984234.234240003</c:v>
                </c:pt>
                <c:pt idx="775">
                  <c:v>62064304.304310001</c:v>
                </c:pt>
                <c:pt idx="776">
                  <c:v>62144374.37438</c:v>
                </c:pt>
                <c:pt idx="777">
                  <c:v>62224444.444449998</c:v>
                </c:pt>
                <c:pt idx="778">
                  <c:v>62304514.514519997</c:v>
                </c:pt>
                <c:pt idx="779">
                  <c:v>62384584.584590003</c:v>
                </c:pt>
                <c:pt idx="780">
                  <c:v>62464654.654660001</c:v>
                </c:pt>
                <c:pt idx="781">
                  <c:v>62544724.72473</c:v>
                </c:pt>
                <c:pt idx="782">
                  <c:v>62624794.794799998</c:v>
                </c:pt>
                <c:pt idx="783">
                  <c:v>62704864.864869997</c:v>
                </c:pt>
                <c:pt idx="784">
                  <c:v>62784934.934940003</c:v>
                </c:pt>
                <c:pt idx="785">
                  <c:v>62865005.005010001</c:v>
                </c:pt>
                <c:pt idx="786">
                  <c:v>62945075.07508</c:v>
                </c:pt>
                <c:pt idx="787">
                  <c:v>63025145.145149998</c:v>
                </c:pt>
                <c:pt idx="788">
                  <c:v>63105215.215219997</c:v>
                </c:pt>
                <c:pt idx="789">
                  <c:v>63185285.285290003</c:v>
                </c:pt>
                <c:pt idx="790">
                  <c:v>63265355.355360001</c:v>
                </c:pt>
                <c:pt idx="791">
                  <c:v>63345425.42543</c:v>
                </c:pt>
                <c:pt idx="792">
                  <c:v>63425495.495499998</c:v>
                </c:pt>
                <c:pt idx="793">
                  <c:v>63505565.565569997</c:v>
                </c:pt>
                <c:pt idx="794">
                  <c:v>63585635.635640003</c:v>
                </c:pt>
                <c:pt idx="795">
                  <c:v>63665705.705710001</c:v>
                </c:pt>
                <c:pt idx="796">
                  <c:v>63745775.77578</c:v>
                </c:pt>
                <c:pt idx="797">
                  <c:v>63825845.845849998</c:v>
                </c:pt>
                <c:pt idx="798">
                  <c:v>63905915.915919997</c:v>
                </c:pt>
                <c:pt idx="799">
                  <c:v>63985985.985990003</c:v>
                </c:pt>
                <c:pt idx="800">
                  <c:v>64066056.056060001</c:v>
                </c:pt>
                <c:pt idx="801">
                  <c:v>64146126.12613</c:v>
                </c:pt>
                <c:pt idx="802">
                  <c:v>64226196.196199998</c:v>
                </c:pt>
                <c:pt idx="803">
                  <c:v>64306266.266269997</c:v>
                </c:pt>
                <c:pt idx="804">
                  <c:v>64386336.336340003</c:v>
                </c:pt>
                <c:pt idx="805">
                  <c:v>64466406.406410001</c:v>
                </c:pt>
                <c:pt idx="806">
                  <c:v>64546476.47648</c:v>
                </c:pt>
                <c:pt idx="807">
                  <c:v>64626546.546549998</c:v>
                </c:pt>
                <c:pt idx="808">
                  <c:v>64706616.616619997</c:v>
                </c:pt>
                <c:pt idx="809">
                  <c:v>64786686.686690003</c:v>
                </c:pt>
                <c:pt idx="810">
                  <c:v>64866756.756760001</c:v>
                </c:pt>
                <c:pt idx="811">
                  <c:v>64946826.82683</c:v>
                </c:pt>
                <c:pt idx="812">
                  <c:v>65026896.896899998</c:v>
                </c:pt>
                <c:pt idx="813">
                  <c:v>65106966.966969997</c:v>
                </c:pt>
                <c:pt idx="814">
                  <c:v>65187037.037040003</c:v>
                </c:pt>
                <c:pt idx="815">
                  <c:v>65267107.107110001</c:v>
                </c:pt>
                <c:pt idx="816">
                  <c:v>65347177.17718</c:v>
                </c:pt>
                <c:pt idx="817">
                  <c:v>65427247.247249998</c:v>
                </c:pt>
                <c:pt idx="818">
                  <c:v>65507317.317319997</c:v>
                </c:pt>
                <c:pt idx="819">
                  <c:v>65587387.387390003</c:v>
                </c:pt>
                <c:pt idx="820">
                  <c:v>65667457.457460001</c:v>
                </c:pt>
                <c:pt idx="821">
                  <c:v>65747527.52753</c:v>
                </c:pt>
                <c:pt idx="822">
                  <c:v>65827597.597599998</c:v>
                </c:pt>
                <c:pt idx="823">
                  <c:v>65907667.667669997</c:v>
                </c:pt>
                <c:pt idx="824">
                  <c:v>65987737.737740003</c:v>
                </c:pt>
                <c:pt idx="825">
                  <c:v>66067807.807810001</c:v>
                </c:pt>
                <c:pt idx="826">
                  <c:v>66147877.87788</c:v>
                </c:pt>
                <c:pt idx="827">
                  <c:v>66227947.947949998</c:v>
                </c:pt>
                <c:pt idx="828">
                  <c:v>66308018.018019997</c:v>
                </c:pt>
                <c:pt idx="829">
                  <c:v>66388088.088090003</c:v>
                </c:pt>
                <c:pt idx="830">
                  <c:v>66468158.158160001</c:v>
                </c:pt>
                <c:pt idx="831">
                  <c:v>66548228.22823</c:v>
                </c:pt>
                <c:pt idx="832">
                  <c:v>66628298.298299998</c:v>
                </c:pt>
                <c:pt idx="833">
                  <c:v>66708368.368369997</c:v>
                </c:pt>
                <c:pt idx="834">
                  <c:v>66788438.438440003</c:v>
                </c:pt>
                <c:pt idx="835">
                  <c:v>66868508.508510001</c:v>
                </c:pt>
                <c:pt idx="836">
                  <c:v>66948578.57858</c:v>
                </c:pt>
                <c:pt idx="837">
                  <c:v>67028648.648649998</c:v>
                </c:pt>
                <c:pt idx="838">
                  <c:v>67108718.718719997</c:v>
                </c:pt>
                <c:pt idx="839">
                  <c:v>67188788.788790002</c:v>
                </c:pt>
                <c:pt idx="840">
                  <c:v>67268858.858860001</c:v>
                </c:pt>
                <c:pt idx="841">
                  <c:v>67348928.928929999</c:v>
                </c:pt>
                <c:pt idx="842">
                  <c:v>67428998.998999998</c:v>
                </c:pt>
                <c:pt idx="843">
                  <c:v>67509069.069069996</c:v>
                </c:pt>
                <c:pt idx="844">
                  <c:v>67589139.139139995</c:v>
                </c:pt>
                <c:pt idx="845">
                  <c:v>67669209.209209993</c:v>
                </c:pt>
                <c:pt idx="846">
                  <c:v>67749279.279280007</c:v>
                </c:pt>
                <c:pt idx="847">
                  <c:v>67829349.349350005</c:v>
                </c:pt>
                <c:pt idx="848">
                  <c:v>67909419.419420004</c:v>
                </c:pt>
                <c:pt idx="849">
                  <c:v>67989489.489490002</c:v>
                </c:pt>
                <c:pt idx="850">
                  <c:v>68069559.559560001</c:v>
                </c:pt>
                <c:pt idx="851">
                  <c:v>68149629.629629999</c:v>
                </c:pt>
                <c:pt idx="852">
                  <c:v>68229699.699699998</c:v>
                </c:pt>
                <c:pt idx="853">
                  <c:v>68309769.769769996</c:v>
                </c:pt>
                <c:pt idx="854">
                  <c:v>68389839.839839995</c:v>
                </c:pt>
                <c:pt idx="855">
                  <c:v>68469909.909909993</c:v>
                </c:pt>
                <c:pt idx="856">
                  <c:v>68549979.979980007</c:v>
                </c:pt>
                <c:pt idx="857">
                  <c:v>68630050.050050005</c:v>
                </c:pt>
                <c:pt idx="858">
                  <c:v>68710120.120120004</c:v>
                </c:pt>
                <c:pt idx="859">
                  <c:v>68790190.190190002</c:v>
                </c:pt>
                <c:pt idx="860">
                  <c:v>68870260.260260001</c:v>
                </c:pt>
                <c:pt idx="861">
                  <c:v>68950330.330329999</c:v>
                </c:pt>
                <c:pt idx="862">
                  <c:v>69030400.400399998</c:v>
                </c:pt>
                <c:pt idx="863">
                  <c:v>69110470.470469996</c:v>
                </c:pt>
                <c:pt idx="864">
                  <c:v>69190540.540539995</c:v>
                </c:pt>
                <c:pt idx="865">
                  <c:v>69270610.610609993</c:v>
                </c:pt>
                <c:pt idx="866">
                  <c:v>69350680.680680007</c:v>
                </c:pt>
                <c:pt idx="867">
                  <c:v>69430750.750750005</c:v>
                </c:pt>
                <c:pt idx="868">
                  <c:v>69510820.820820004</c:v>
                </c:pt>
                <c:pt idx="869">
                  <c:v>69590890.890890002</c:v>
                </c:pt>
                <c:pt idx="870">
                  <c:v>69670960.960960001</c:v>
                </c:pt>
                <c:pt idx="871">
                  <c:v>69751031.031029999</c:v>
                </c:pt>
                <c:pt idx="872">
                  <c:v>69831101.101099998</c:v>
                </c:pt>
                <c:pt idx="873">
                  <c:v>69911171.171169996</c:v>
                </c:pt>
                <c:pt idx="874">
                  <c:v>69991241.241239995</c:v>
                </c:pt>
                <c:pt idx="875">
                  <c:v>70071311.311309993</c:v>
                </c:pt>
                <c:pt idx="876">
                  <c:v>70151381.381380007</c:v>
                </c:pt>
                <c:pt idx="877">
                  <c:v>70231451.451450005</c:v>
                </c:pt>
                <c:pt idx="878">
                  <c:v>70311521.521520004</c:v>
                </c:pt>
                <c:pt idx="879">
                  <c:v>70391591.591590002</c:v>
                </c:pt>
                <c:pt idx="880">
                  <c:v>70471661.661660001</c:v>
                </c:pt>
                <c:pt idx="881">
                  <c:v>70551731.731729999</c:v>
                </c:pt>
                <c:pt idx="882">
                  <c:v>70631801.801799998</c:v>
                </c:pt>
                <c:pt idx="883">
                  <c:v>70711871.871869996</c:v>
                </c:pt>
                <c:pt idx="884">
                  <c:v>70791941.941939995</c:v>
                </c:pt>
                <c:pt idx="885">
                  <c:v>70872012.012009993</c:v>
                </c:pt>
                <c:pt idx="886">
                  <c:v>70952082.082080007</c:v>
                </c:pt>
                <c:pt idx="887">
                  <c:v>71032152.152150005</c:v>
                </c:pt>
                <c:pt idx="888">
                  <c:v>71112222.222220004</c:v>
                </c:pt>
                <c:pt idx="889">
                  <c:v>71192292.292290002</c:v>
                </c:pt>
                <c:pt idx="890">
                  <c:v>71272362.362360001</c:v>
                </c:pt>
                <c:pt idx="891">
                  <c:v>71352432.432429999</c:v>
                </c:pt>
                <c:pt idx="892">
                  <c:v>71432502.502499998</c:v>
                </c:pt>
                <c:pt idx="893">
                  <c:v>71512572.572569996</c:v>
                </c:pt>
                <c:pt idx="894">
                  <c:v>71592642.642639995</c:v>
                </c:pt>
                <c:pt idx="895">
                  <c:v>71672712.712709993</c:v>
                </c:pt>
                <c:pt idx="896">
                  <c:v>71752782.782780007</c:v>
                </c:pt>
                <c:pt idx="897">
                  <c:v>71832852.852850005</c:v>
                </c:pt>
                <c:pt idx="898">
                  <c:v>71912922.922920004</c:v>
                </c:pt>
                <c:pt idx="899">
                  <c:v>71992992.992990002</c:v>
                </c:pt>
                <c:pt idx="900">
                  <c:v>72073063.063060001</c:v>
                </c:pt>
                <c:pt idx="901">
                  <c:v>72153133.133129999</c:v>
                </c:pt>
                <c:pt idx="902">
                  <c:v>72233203.203199998</c:v>
                </c:pt>
                <c:pt idx="903">
                  <c:v>72313273.273269996</c:v>
                </c:pt>
                <c:pt idx="904">
                  <c:v>72393343.343339995</c:v>
                </c:pt>
                <c:pt idx="905">
                  <c:v>72473413.413409993</c:v>
                </c:pt>
                <c:pt idx="906">
                  <c:v>72553483.483480006</c:v>
                </c:pt>
                <c:pt idx="907">
                  <c:v>72633553.553550005</c:v>
                </c:pt>
                <c:pt idx="908">
                  <c:v>72713623.623620003</c:v>
                </c:pt>
                <c:pt idx="909">
                  <c:v>72793693.693690002</c:v>
                </c:pt>
                <c:pt idx="910">
                  <c:v>72873763.76376</c:v>
                </c:pt>
                <c:pt idx="911">
                  <c:v>72953833.833839998</c:v>
                </c:pt>
                <c:pt idx="912">
                  <c:v>73033903.903909996</c:v>
                </c:pt>
                <c:pt idx="913">
                  <c:v>73113973.973979995</c:v>
                </c:pt>
                <c:pt idx="914">
                  <c:v>73194044.044049993</c:v>
                </c:pt>
                <c:pt idx="915">
                  <c:v>73274114.114120007</c:v>
                </c:pt>
                <c:pt idx="916">
                  <c:v>73354184.184190005</c:v>
                </c:pt>
                <c:pt idx="917">
                  <c:v>73434254.254260004</c:v>
                </c:pt>
                <c:pt idx="918">
                  <c:v>73514324.324330002</c:v>
                </c:pt>
                <c:pt idx="919">
                  <c:v>73594394.394400001</c:v>
                </c:pt>
                <c:pt idx="920">
                  <c:v>73674464.464469999</c:v>
                </c:pt>
                <c:pt idx="921">
                  <c:v>73754534.534539998</c:v>
                </c:pt>
                <c:pt idx="922">
                  <c:v>73834604.604609996</c:v>
                </c:pt>
                <c:pt idx="923">
                  <c:v>73914674.674679995</c:v>
                </c:pt>
                <c:pt idx="924">
                  <c:v>73994744.744749993</c:v>
                </c:pt>
                <c:pt idx="925">
                  <c:v>74074814.814820006</c:v>
                </c:pt>
                <c:pt idx="926">
                  <c:v>74154884.884890005</c:v>
                </c:pt>
                <c:pt idx="927">
                  <c:v>74234954.954960003</c:v>
                </c:pt>
                <c:pt idx="928">
                  <c:v>74315025.025030002</c:v>
                </c:pt>
                <c:pt idx="929">
                  <c:v>74395095.095100001</c:v>
                </c:pt>
                <c:pt idx="930">
                  <c:v>74475165.165169999</c:v>
                </c:pt>
                <c:pt idx="931">
                  <c:v>74555235.235239998</c:v>
                </c:pt>
                <c:pt idx="932">
                  <c:v>74635305.305309996</c:v>
                </c:pt>
                <c:pt idx="933">
                  <c:v>74715375.375379995</c:v>
                </c:pt>
                <c:pt idx="934">
                  <c:v>74795445.445449993</c:v>
                </c:pt>
                <c:pt idx="935">
                  <c:v>74875515.515520006</c:v>
                </c:pt>
                <c:pt idx="936">
                  <c:v>74955585.585590005</c:v>
                </c:pt>
                <c:pt idx="937">
                  <c:v>75035655.655660003</c:v>
                </c:pt>
                <c:pt idx="938">
                  <c:v>75115725.725730002</c:v>
                </c:pt>
                <c:pt idx="939">
                  <c:v>75195795.7958</c:v>
                </c:pt>
                <c:pt idx="940">
                  <c:v>75275865.865869999</c:v>
                </c:pt>
                <c:pt idx="941">
                  <c:v>75355935.935939997</c:v>
                </c:pt>
                <c:pt idx="942">
                  <c:v>75436006.006009996</c:v>
                </c:pt>
                <c:pt idx="943">
                  <c:v>75516076.076079994</c:v>
                </c:pt>
                <c:pt idx="944">
                  <c:v>75596146.146149993</c:v>
                </c:pt>
                <c:pt idx="945">
                  <c:v>75676216.216220006</c:v>
                </c:pt>
                <c:pt idx="946">
                  <c:v>75756286.286290005</c:v>
                </c:pt>
                <c:pt idx="947">
                  <c:v>75836356.356360003</c:v>
                </c:pt>
                <c:pt idx="948">
                  <c:v>75916426.426430002</c:v>
                </c:pt>
                <c:pt idx="949">
                  <c:v>75996496.4965</c:v>
                </c:pt>
                <c:pt idx="950">
                  <c:v>76076566.566569999</c:v>
                </c:pt>
                <c:pt idx="951">
                  <c:v>76156636.636639997</c:v>
                </c:pt>
                <c:pt idx="952">
                  <c:v>76236706.706709996</c:v>
                </c:pt>
                <c:pt idx="953">
                  <c:v>76316776.776779994</c:v>
                </c:pt>
                <c:pt idx="954">
                  <c:v>76396846.846849993</c:v>
                </c:pt>
                <c:pt idx="955">
                  <c:v>76476916.916920006</c:v>
                </c:pt>
                <c:pt idx="956">
                  <c:v>76556986.986990005</c:v>
                </c:pt>
                <c:pt idx="957">
                  <c:v>76637057.057060003</c:v>
                </c:pt>
                <c:pt idx="958">
                  <c:v>76717127.127130002</c:v>
                </c:pt>
                <c:pt idx="959">
                  <c:v>76797197.1972</c:v>
                </c:pt>
                <c:pt idx="960">
                  <c:v>76877267.267269999</c:v>
                </c:pt>
                <c:pt idx="961">
                  <c:v>76957337.337339997</c:v>
                </c:pt>
                <c:pt idx="962">
                  <c:v>77037407.407409996</c:v>
                </c:pt>
                <c:pt idx="963">
                  <c:v>77117477.477479994</c:v>
                </c:pt>
                <c:pt idx="964">
                  <c:v>77197547.547549993</c:v>
                </c:pt>
                <c:pt idx="965">
                  <c:v>77277617.617620006</c:v>
                </c:pt>
                <c:pt idx="966">
                  <c:v>77357687.687690005</c:v>
                </c:pt>
                <c:pt idx="967">
                  <c:v>77437757.757760003</c:v>
                </c:pt>
                <c:pt idx="968">
                  <c:v>77517827.827830002</c:v>
                </c:pt>
                <c:pt idx="969">
                  <c:v>77597897.8979</c:v>
                </c:pt>
                <c:pt idx="970">
                  <c:v>77677967.967969999</c:v>
                </c:pt>
                <c:pt idx="971">
                  <c:v>77758038.038039997</c:v>
                </c:pt>
                <c:pt idx="972">
                  <c:v>77838108.108109996</c:v>
                </c:pt>
                <c:pt idx="973">
                  <c:v>77918178.178179994</c:v>
                </c:pt>
                <c:pt idx="974">
                  <c:v>77998248.248249993</c:v>
                </c:pt>
                <c:pt idx="975">
                  <c:v>78078318.318320006</c:v>
                </c:pt>
                <c:pt idx="976">
                  <c:v>78158388.388390005</c:v>
                </c:pt>
                <c:pt idx="977">
                  <c:v>78238458.458460003</c:v>
                </c:pt>
                <c:pt idx="978">
                  <c:v>78318528.528530002</c:v>
                </c:pt>
                <c:pt idx="979">
                  <c:v>78398598.5986</c:v>
                </c:pt>
                <c:pt idx="980">
                  <c:v>78478668.668669999</c:v>
                </c:pt>
                <c:pt idx="981">
                  <c:v>78558738.738739997</c:v>
                </c:pt>
                <c:pt idx="982">
                  <c:v>78638808.808809996</c:v>
                </c:pt>
                <c:pt idx="983">
                  <c:v>78718878.878879994</c:v>
                </c:pt>
                <c:pt idx="984">
                  <c:v>78798948.948949993</c:v>
                </c:pt>
                <c:pt idx="985">
                  <c:v>78879019.019020006</c:v>
                </c:pt>
                <c:pt idx="986">
                  <c:v>78959089.089090005</c:v>
                </c:pt>
                <c:pt idx="987">
                  <c:v>79039159.159160003</c:v>
                </c:pt>
                <c:pt idx="988">
                  <c:v>79119229.229230002</c:v>
                </c:pt>
                <c:pt idx="989">
                  <c:v>79199299.2993</c:v>
                </c:pt>
                <c:pt idx="990">
                  <c:v>79279369.369369999</c:v>
                </c:pt>
                <c:pt idx="991">
                  <c:v>79359439.439439997</c:v>
                </c:pt>
                <c:pt idx="992">
                  <c:v>79439509.509509996</c:v>
                </c:pt>
                <c:pt idx="993">
                  <c:v>79519579.579579994</c:v>
                </c:pt>
                <c:pt idx="994">
                  <c:v>79599649.649649993</c:v>
                </c:pt>
                <c:pt idx="995">
                  <c:v>79679719.719720006</c:v>
                </c:pt>
                <c:pt idx="996">
                  <c:v>79759789.789790004</c:v>
                </c:pt>
                <c:pt idx="997">
                  <c:v>79839859.859860003</c:v>
                </c:pt>
                <c:pt idx="998">
                  <c:v>79919929.929930001</c:v>
                </c:pt>
                <c:pt idx="999">
                  <c:v>80000000</c:v>
                </c:pt>
              </c:numCache>
            </c:numRef>
          </c:xVal>
          <c:yVal>
            <c:numRef>
              <c:f>mit_Kabel_ohne_Oszi_wdh_MF!$B$2:$B$1002</c:f>
              <c:numCache>
                <c:formatCode>0.00E+00</c:formatCode>
                <c:ptCount val="1001"/>
                <c:pt idx="0">
                  <c:v>3.366406674287</c:v>
                </c:pt>
                <c:pt idx="1">
                  <c:v>13.28076720946</c:v>
                </c:pt>
                <c:pt idx="2">
                  <c:v>18.28376624801</c:v>
                </c:pt>
                <c:pt idx="3">
                  <c:v>20.909257046960001</c:v>
                </c:pt>
                <c:pt idx="4">
                  <c:v>22.809269416039999</c:v>
                </c:pt>
                <c:pt idx="5">
                  <c:v>24.44780798032</c:v>
                </c:pt>
                <c:pt idx="6">
                  <c:v>25.947002925540001</c:v>
                </c:pt>
                <c:pt idx="7">
                  <c:v>27.336174516020002</c:v>
                </c:pt>
                <c:pt idx="8">
                  <c:v>28.62203264967</c:v>
                </c:pt>
                <c:pt idx="9">
                  <c:v>29.808440864049999</c:v>
                </c:pt>
                <c:pt idx="10">
                  <c:v>30.901035841540001</c:v>
                </c:pt>
                <c:pt idx="11">
                  <c:v>31.90737997998</c:v>
                </c:pt>
                <c:pt idx="12">
                  <c:v>32.836068583799999</c:v>
                </c:pt>
                <c:pt idx="13">
                  <c:v>33.695847890000003</c:v>
                </c:pt>
                <c:pt idx="14">
                  <c:v>34.494999520299999</c:v>
                </c:pt>
                <c:pt idx="15">
                  <c:v>35.24098932791</c:v>
                </c:pt>
                <c:pt idx="16">
                  <c:v>35.940313114539997</c:v>
                </c:pt>
                <c:pt idx="17">
                  <c:v>36.598470330360001</c:v>
                </c:pt>
                <c:pt idx="18">
                  <c:v>37.220012690270003</c:v>
                </c:pt>
                <c:pt idx="19">
                  <c:v>37.808631512799998</c:v>
                </c:pt>
                <c:pt idx="20">
                  <c:v>38.367260917659998</c:v>
                </c:pt>
                <c:pt idx="21">
                  <c:v>38.898183366200001</c:v>
                </c:pt>
                <c:pt idx="22">
                  <c:v>39.403130142419997</c:v>
                </c:pt>
                <c:pt idx="23">
                  <c:v>39.883373168570003</c:v>
                </c:pt>
                <c:pt idx="24">
                  <c:v>40.339806811549998</c:v>
                </c:pt>
                <c:pt idx="25">
                  <c:v>40.773019595219999</c:v>
                </c:pt>
                <c:pt idx="26">
                  <c:v>41.183356401099999</c:v>
                </c:pt>
                <c:pt idx="27">
                  <c:v>41.570972030100002</c:v>
                </c:pt>
                <c:pt idx="28">
                  <c:v>41.935877096029998</c:v>
                </c:pt>
                <c:pt idx="29">
                  <c:v>42.277977187330002</c:v>
                </c:pt>
                <c:pt idx="30">
                  <c:v>42.597106166339998</c:v>
                </c:pt>
                <c:pt idx="31">
                  <c:v>42.89305437134</c:v>
                </c:pt>
                <c:pt idx="32">
                  <c:v>43.16559238256</c:v>
                </c:pt>
                <c:pt idx="33">
                  <c:v>43.414490919370003</c:v>
                </c:pt>
                <c:pt idx="34">
                  <c:v>43.639537351180003</c:v>
                </c:pt>
                <c:pt idx="35">
                  <c:v>43.840549230640001</c:v>
                </c:pt>
                <c:pt idx="36">
                  <c:v>44.017385198029999</c:v>
                </c:pt>
                <c:pt idx="37">
                  <c:v>44.169953557299998</c:v>
                </c:pt>
                <c:pt idx="38">
                  <c:v>44.298218782760003</c:v>
                </c:pt>
                <c:pt idx="39">
                  <c:v>44.402206192400001</c:v>
                </c:pt>
                <c:pt idx="40">
                  <c:v>44.482004985170001</c:v>
                </c:pt>
                <c:pt idx="41">
                  <c:v>44.53776984033</c:v>
                </c:pt>
                <c:pt idx="42">
                  <c:v>44.569721243239997</c:v>
                </c:pt>
                <c:pt idx="43">
                  <c:v>44.578144701340001</c:v>
                </c:pt>
                <c:pt idx="44">
                  <c:v>44.563389004560001</c:v>
                </c:pt>
                <c:pt idx="45">
                  <c:v>44.525863668840003</c:v>
                </c:pt>
                <c:pt idx="46">
                  <c:v>44.46603569485</c:v>
                </c:pt>
                <c:pt idx="47">
                  <c:v>44.384425779499999</c:v>
                </c:pt>
                <c:pt idx="48">
                  <c:v>44.281604085220003</c:v>
                </c:pt>
                <c:pt idx="49">
                  <c:v>44.158185686220001</c:v>
                </c:pt>
                <c:pt idx="50">
                  <c:v>44.014825794990003</c:v>
                </c:pt>
                <c:pt idx="51">
                  <c:v>43.852214855969997</c:v>
                </c:pt>
                <c:pt idx="52">
                  <c:v>43.671073598029999</c:v>
                </c:pt>
                <c:pt idx="53">
                  <c:v>43.472148114909999</c:v>
                </c:pt>
                <c:pt idx="54">
                  <c:v>43.256205045169999</c:v>
                </c:pt>
                <c:pt idx="55">
                  <c:v>43.02402690313</c:v>
                </c:pt>
                <c:pt idx="56">
                  <c:v>42.776407613080004</c:v>
                </c:pt>
                <c:pt idx="57">
                  <c:v>42.514148278939999</c:v>
                </c:pt>
                <c:pt idx="58">
                  <c:v>42.238053228010003</c:v>
                </c:pt>
                <c:pt idx="59">
                  <c:v>41.948926345179999</c:v>
                </c:pt>
                <c:pt idx="60">
                  <c:v>41.647567713420003</c:v>
                </c:pt>
                <c:pt idx="61">
                  <c:v>41.334770574709999</c:v>
                </c:pt>
                <c:pt idx="62">
                  <c:v>41.011318607710002</c:v>
                </c:pt>
                <c:pt idx="63">
                  <c:v>40.677983524479998</c:v>
                </c:pt>
                <c:pt idx="64">
                  <c:v>40.335522980500002</c:v>
                </c:pt>
                <c:pt idx="65">
                  <c:v>39.984678786270003</c:v>
                </c:pt>
                <c:pt idx="66">
                  <c:v>39.626175407589997</c:v>
                </c:pt>
                <c:pt idx="67">
                  <c:v>39.260718744119998</c:v>
                </c:pt>
                <c:pt idx="68">
                  <c:v>38.888995162400001</c:v>
                </c:pt>
                <c:pt idx="69">
                  <c:v>38.511670770789998</c:v>
                </c:pt>
                <c:pt idx="70">
                  <c:v>38.129390920390001</c:v>
                </c:pt>
                <c:pt idx="71">
                  <c:v>37.742779902130003</c:v>
                </c:pt>
                <c:pt idx="72">
                  <c:v>37.352440833449997</c:v>
                </c:pt>
                <c:pt idx="73">
                  <c:v>36.958955710049999</c:v>
                </c:pt>
                <c:pt idx="74">
                  <c:v>36.562885605570003</c:v>
                </c:pt>
                <c:pt idx="75">
                  <c:v>36.164770998240002</c:v>
                </c:pt>
                <c:pt idx="76">
                  <c:v>35.765132216570002</c:v>
                </c:pt>
                <c:pt idx="77">
                  <c:v>35.364469980860001</c:v>
                </c:pt>
                <c:pt idx="78">
                  <c:v>34.96326602736</c:v>
                </c:pt>
                <c:pt idx="79">
                  <c:v>34.561983805339999</c:v>
                </c:pt>
                <c:pt idx="80">
                  <c:v>34.161069229500001</c:v>
                </c:pt>
                <c:pt idx="81">
                  <c:v>33.760951477939997</c:v>
                </c:pt>
                <c:pt idx="82">
                  <c:v>33.362043827329998</c:v>
                </c:pt>
                <c:pt idx="83">
                  <c:v>32.96474451249</c:v>
                </c:pt>
                <c:pt idx="84">
                  <c:v>32.569437602279997</c:v>
                </c:pt>
                <c:pt idx="85">
                  <c:v>32.176493885120003</c:v>
                </c:pt>
                <c:pt idx="86">
                  <c:v>31.786271756120001</c:v>
                </c:pt>
                <c:pt idx="87">
                  <c:v>31.399118096039999</c:v>
                </c:pt>
                <c:pt idx="88">
                  <c:v>31.015369145120001</c:v>
                </c:pt>
                <c:pt idx="89">
                  <c:v>30.635351352210002</c:v>
                </c:pt>
                <c:pt idx="90">
                  <c:v>30.25938220974</c:v>
                </c:pt>
                <c:pt idx="91">
                  <c:v>29.887771054769999</c:v>
                </c:pt>
                <c:pt idx="92">
                  <c:v>29.520819845950001</c:v>
                </c:pt>
                <c:pt idx="93">
                  <c:v>29.158823900929999</c:v>
                </c:pt>
                <c:pt idx="94">
                  <c:v>28.802072594319998</c:v>
                </c:pt>
                <c:pt idx="95">
                  <c:v>28.450850015930001</c:v>
                </c:pt>
                <c:pt idx="96">
                  <c:v>28.105435578960002</c:v>
                </c:pt>
                <c:pt idx="97">
                  <c:v>27.766104581640001</c:v>
                </c:pt>
                <c:pt idx="98">
                  <c:v>27.433128709329999</c:v>
                </c:pt>
                <c:pt idx="99">
                  <c:v>27.106776485499999</c:v>
                </c:pt>
                <c:pt idx="100">
                  <c:v>26.787313657249999</c:v>
                </c:pt>
                <c:pt idx="101">
                  <c:v>26.475003519649999</c:v>
                </c:pt>
                <c:pt idx="102">
                  <c:v>26.17010716883</c:v>
                </c:pt>
                <c:pt idx="103">
                  <c:v>25.872883688790001</c:v>
                </c:pt>
                <c:pt idx="104">
                  <c:v>25.58359026083</c:v>
                </c:pt>
                <c:pt idx="105">
                  <c:v>25.302482197170001</c:v>
                </c:pt>
                <c:pt idx="106">
                  <c:v>25.029812898039999</c:v>
                </c:pt>
                <c:pt idx="107">
                  <c:v>24.765833723619998</c:v>
                </c:pt>
                <c:pt idx="108">
                  <c:v>24.510793790520001</c:v>
                </c:pt>
                <c:pt idx="109">
                  <c:v>24.264939677360001</c:v>
                </c:pt>
                <c:pt idx="110">
                  <c:v>24.028515053180001</c:v>
                </c:pt>
                <c:pt idx="111">
                  <c:v>23.80176022521</c:v>
                </c:pt>
                <c:pt idx="112">
                  <c:v>23.584911603889999</c:v>
                </c:pt>
                <c:pt idx="113">
                  <c:v>23.378201091609998</c:v>
                </c:pt>
                <c:pt idx="114">
                  <c:v>23.181855407939999</c:v>
                </c:pt>
                <c:pt idx="115">
                  <c:v>22.996095337589999</c:v>
                </c:pt>
                <c:pt idx="116">
                  <c:v>22.821134938269999</c:v>
                </c:pt>
                <c:pt idx="117">
                  <c:v>22.657180678860001</c:v>
                </c:pt>
                <c:pt idx="118">
                  <c:v>22.504430562940001</c:v>
                </c:pt>
                <c:pt idx="119">
                  <c:v>22.363073212180002</c:v>
                </c:pt>
                <c:pt idx="120">
                  <c:v>22.233286943109999</c:v>
                </c:pt>
                <c:pt idx="121">
                  <c:v>22.115238848970002</c:v>
                </c:pt>
                <c:pt idx="122">
                  <c:v>22.009083892610001</c:v>
                </c:pt>
                <c:pt idx="123">
                  <c:v>21.91496404283</c:v>
                </c:pt>
                <c:pt idx="124">
                  <c:v>21.83300745631</c:v>
                </c:pt>
                <c:pt idx="125">
                  <c:v>21.763327723060002</c:v>
                </c:pt>
                <c:pt idx="126">
                  <c:v>21.706023201859999</c:v>
                </c:pt>
                <c:pt idx="127">
                  <c:v>21.6611764421</c:v>
                </c:pt>
                <c:pt idx="128">
                  <c:v>21.628853720679999</c:v>
                </c:pt>
                <c:pt idx="129">
                  <c:v>21.60910470248</c:v>
                </c:pt>
                <c:pt idx="130">
                  <c:v>21.601962226889999</c:v>
                </c:pt>
                <c:pt idx="131">
                  <c:v>21.60744221577</c:v>
                </c:pt>
                <c:pt idx="132">
                  <c:v>21.625543755790002</c:v>
                </c:pt>
                <c:pt idx="133">
                  <c:v>21.656249288689999</c:v>
                </c:pt>
                <c:pt idx="134">
                  <c:v>21.699524953979999</c:v>
                </c:pt>
                <c:pt idx="135">
                  <c:v>21.755321065739999</c:v>
                </c:pt>
                <c:pt idx="136">
                  <c:v>21.82357273089</c:v>
                </c:pt>
                <c:pt idx="137">
                  <c:v>21.90420055357</c:v>
                </c:pt>
                <c:pt idx="138">
                  <c:v>21.997111475610001</c:v>
                </c:pt>
                <c:pt idx="139">
                  <c:v>22.102199704339998</c:v>
                </c:pt>
                <c:pt idx="140">
                  <c:v>22.219347707450002</c:v>
                </c:pt>
                <c:pt idx="141">
                  <c:v>22.34842729639</c:v>
                </c:pt>
                <c:pt idx="142">
                  <c:v>22.489300729939998</c:v>
                </c:pt>
                <c:pt idx="143">
                  <c:v>22.641821885380001</c:v>
                </c:pt>
                <c:pt idx="144">
                  <c:v>22.805837405239998</c:v>
                </c:pt>
                <c:pt idx="145">
                  <c:v>22.981187891659999</c:v>
                </c:pt>
                <c:pt idx="146">
                  <c:v>23.167709061789999</c:v>
                </c:pt>
                <c:pt idx="147">
                  <c:v>23.365232899980001</c:v>
                </c:pt>
                <c:pt idx="148">
                  <c:v>23.573588764499998</c:v>
                </c:pt>
                <c:pt idx="149">
                  <c:v>23.792604448540001</c:v>
                </c:pt>
                <c:pt idx="150">
                  <c:v>24.02210722621</c:v>
                </c:pt>
                <c:pt idx="151">
                  <c:v>24.261924783750001</c:v>
                </c:pt>
                <c:pt idx="152">
                  <c:v>24.511886153780001</c:v>
                </c:pt>
                <c:pt idx="153">
                  <c:v>24.771822548439999</c:v>
                </c:pt>
                <c:pt idx="154">
                  <c:v>25.04156811947</c:v>
                </c:pt>
                <c:pt idx="155">
                  <c:v>25.3209606942</c:v>
                </c:pt>
                <c:pt idx="156">
                  <c:v>25.609842393849998</c:v>
                </c:pt>
                <c:pt idx="157">
                  <c:v>25.908060225509999</c:v>
                </c:pt>
                <c:pt idx="158">
                  <c:v>26.21546660013</c:v>
                </c:pt>
                <c:pt idx="159">
                  <c:v>26.53191978013</c:v>
                </c:pt>
                <c:pt idx="160">
                  <c:v>26.857284284990001</c:v>
                </c:pt>
                <c:pt idx="161">
                  <c:v>27.191431223639999</c:v>
                </c:pt>
                <c:pt idx="162">
                  <c:v>27.53423860933</c:v>
                </c:pt>
                <c:pt idx="163">
                  <c:v>27.885591589619999</c:v>
                </c:pt>
                <c:pt idx="164">
                  <c:v>28.245382661699999</c:v>
                </c:pt>
                <c:pt idx="165">
                  <c:v>28.613511833410001</c:v>
                </c:pt>
                <c:pt idx="166">
                  <c:v>28.989886784660001</c:v>
                </c:pt>
                <c:pt idx="167">
                  <c:v>29.374422921490002</c:v>
                </c:pt>
                <c:pt idx="168">
                  <c:v>29.767043507450001</c:v>
                </c:pt>
                <c:pt idx="169">
                  <c:v>30.16767967741</c:v>
                </c:pt>
                <c:pt idx="170">
                  <c:v>30.576270500770001</c:v>
                </c:pt>
                <c:pt idx="171">
                  <c:v>30.99276296535</c:v>
                </c:pt>
                <c:pt idx="172">
                  <c:v>31.417112022520001</c:v>
                </c:pt>
                <c:pt idx="173">
                  <c:v>31.849280558010001</c:v>
                </c:pt>
                <c:pt idx="174">
                  <c:v>32.289239364799997</c:v>
                </c:pt>
                <c:pt idx="175">
                  <c:v>32.736967142689998</c:v>
                </c:pt>
                <c:pt idx="176">
                  <c:v>33.19245045964</c:v>
                </c:pt>
                <c:pt idx="177">
                  <c:v>33.655683722630002</c:v>
                </c:pt>
                <c:pt idx="178">
                  <c:v>34.126669162100001</c:v>
                </c:pt>
                <c:pt idx="179">
                  <c:v>34.605416793380002</c:v>
                </c:pt>
                <c:pt idx="180">
                  <c:v>35.091944374240001</c:v>
                </c:pt>
                <c:pt idx="181">
                  <c:v>35.586277414750001</c:v>
                </c:pt>
                <c:pt idx="182">
                  <c:v>36.088449145230001</c:v>
                </c:pt>
                <c:pt idx="183">
                  <c:v>36.598500492950002</c:v>
                </c:pt>
                <c:pt idx="184">
                  <c:v>37.116480103950003</c:v>
                </c:pt>
                <c:pt idx="185">
                  <c:v>37.64244431793</c:v>
                </c:pt>
                <c:pt idx="186">
                  <c:v>38.176457196580003</c:v>
                </c:pt>
                <c:pt idx="187">
                  <c:v>38.718590553779997</c:v>
                </c:pt>
                <c:pt idx="188">
                  <c:v>39.268923952389997</c:v>
                </c:pt>
                <c:pt idx="189">
                  <c:v>39.827544797839998</c:v>
                </c:pt>
                <c:pt idx="190">
                  <c:v>40.394548326840003</c:v>
                </c:pt>
                <c:pt idx="191">
                  <c:v>40.970037739600002</c:v>
                </c:pt>
                <c:pt idx="192">
                  <c:v>41.554124235620002</c:v>
                </c:pt>
                <c:pt idx="193">
                  <c:v>42.146927101229998</c:v>
                </c:pt>
                <c:pt idx="194">
                  <c:v>42.748573846580001</c:v>
                </c:pt>
                <c:pt idx="195">
                  <c:v>43.359200292090001</c:v>
                </c:pt>
                <c:pt idx="196">
                  <c:v>43.978950710589999</c:v>
                </c:pt>
                <c:pt idx="197">
                  <c:v>44.60797799361</c:v>
                </c:pt>
                <c:pt idx="198">
                  <c:v>45.246443788279997</c:v>
                </c:pt>
                <c:pt idx="199">
                  <c:v>45.894518698980001</c:v>
                </c:pt>
                <c:pt idx="200">
                  <c:v>46.552382447950002</c:v>
                </c:pt>
                <c:pt idx="201">
                  <c:v>47.22022417889</c:v>
                </c:pt>
                <c:pt idx="202">
                  <c:v>47.898242573749997</c:v>
                </c:pt>
                <c:pt idx="203">
                  <c:v>48.586646201729998</c:v>
                </c:pt>
                <c:pt idx="204">
                  <c:v>49.285653752020004</c:v>
                </c:pt>
                <c:pt idx="205">
                  <c:v>49.995494324420001</c:v>
                </c:pt>
                <c:pt idx="206">
                  <c:v>50.716407784520001</c:v>
                </c:pt>
                <c:pt idx="207">
                  <c:v>51.448645066060003</c:v>
                </c:pt>
                <c:pt idx="208">
                  <c:v>52.192468545990003</c:v>
                </c:pt>
                <c:pt idx="209">
                  <c:v>52.948152453799999</c:v>
                </c:pt>
                <c:pt idx="210">
                  <c:v>53.715983279829999</c:v>
                </c:pt>
                <c:pt idx="211">
                  <c:v>54.496260253320003</c:v>
                </c:pt>
                <c:pt idx="212">
                  <c:v>55.289295747170002</c:v>
                </c:pt>
                <c:pt idx="213">
                  <c:v>56.095415869269999</c:v>
                </c:pt>
                <c:pt idx="214">
                  <c:v>56.91496095422</c:v>
                </c:pt>
                <c:pt idx="215">
                  <c:v>57.748286196860001</c:v>
                </c:pt>
                <c:pt idx="216">
                  <c:v>58.595762198380001</c:v>
                </c:pt>
                <c:pt idx="217">
                  <c:v>59.457775682570002</c:v>
                </c:pt>
                <c:pt idx="218">
                  <c:v>60.334730199920003</c:v>
                </c:pt>
                <c:pt idx="219">
                  <c:v>61.22704682709</c:v>
                </c:pt>
                <c:pt idx="220">
                  <c:v>62.135165005289998</c:v>
                </c:pt>
                <c:pt idx="221">
                  <c:v>63.059543396979997</c:v>
                </c:pt>
                <c:pt idx="222">
                  <c:v>64.000660733429996</c:v>
                </c:pt>
                <c:pt idx="223">
                  <c:v>64.959016850379996</c:v>
                </c:pt>
                <c:pt idx="224">
                  <c:v>65.935133642170001</c:v>
                </c:pt>
                <c:pt idx="225">
                  <c:v>66.929556210480001</c:v>
                </c:pt>
                <c:pt idx="226">
                  <c:v>67.942854013749994</c:v>
                </c:pt>
                <c:pt idx="227">
                  <c:v>68.975622118879997</c:v>
                </c:pt>
                <c:pt idx="228">
                  <c:v>70.028482472280004</c:v>
                </c:pt>
                <c:pt idx="229">
                  <c:v>71.102085416240001</c:v>
                </c:pt>
                <c:pt idx="230">
                  <c:v>72.19711111993</c:v>
                </c:pt>
                <c:pt idx="231">
                  <c:v>73.314271238510003</c:v>
                </c:pt>
                <c:pt idx="232">
                  <c:v>74.454310607509996</c:v>
                </c:pt>
                <c:pt idx="233">
                  <c:v>75.618009139660003</c:v>
                </c:pt>
                <c:pt idx="234">
                  <c:v>76.806183745349998</c:v>
                </c:pt>
                <c:pt idx="235">
                  <c:v>78.019690541269995</c:v>
                </c:pt>
                <c:pt idx="236">
                  <c:v>79.25942699094</c:v>
                </c:pt>
                <c:pt idx="237">
                  <c:v>80.52633447449</c:v>
                </c:pt>
                <c:pt idx="238">
                  <c:v>81.821400819199994</c:v>
                </c:pt>
                <c:pt idx="239">
                  <c:v>83.14566312382</c:v>
                </c:pt>
                <c:pt idx="240">
                  <c:v>84.500210805270001</c:v>
                </c:pt>
                <c:pt idx="241">
                  <c:v>85.886188792550001</c:v>
                </c:pt>
                <c:pt idx="242">
                  <c:v>87.304801084570002</c:v>
                </c:pt>
                <c:pt idx="243">
                  <c:v>88.757314431469993</c:v>
                </c:pt>
                <c:pt idx="244">
                  <c:v>90.245062439090006</c:v>
                </c:pt>
                <c:pt idx="245">
                  <c:v>91.769449997780001</c:v>
                </c:pt>
                <c:pt idx="246">
                  <c:v>93.331957902010004</c:v>
                </c:pt>
                <c:pt idx="247">
                  <c:v>94.934148016980004</c:v>
                </c:pt>
                <c:pt idx="248">
                  <c:v>96.577668827729994</c:v>
                </c:pt>
                <c:pt idx="249">
                  <c:v>98.264261408280007</c:v>
                </c:pt>
                <c:pt idx="250">
                  <c:v>99.995765901080006</c:v>
                </c:pt>
                <c:pt idx="251">
                  <c:v>101.7741285851</c:v>
                </c:pt>
                <c:pt idx="252">
                  <c:v>103.60140954329999</c:v>
                </c:pt>
                <c:pt idx="253">
                  <c:v>105.4797910083</c:v>
                </c:pt>
                <c:pt idx="254">
                  <c:v>107.4115863584</c:v>
                </c:pt>
                <c:pt idx="255">
                  <c:v>109.39925013120001</c:v>
                </c:pt>
                <c:pt idx="256">
                  <c:v>111.44538869350001</c:v>
                </c:pt>
                <c:pt idx="257">
                  <c:v>113.552772159</c:v>
                </c:pt>
                <c:pt idx="258">
                  <c:v>115.7243471851</c:v>
                </c:pt>
                <c:pt idx="259">
                  <c:v>117.9632512116</c:v>
                </c:pt>
                <c:pt idx="260">
                  <c:v>120.2728279066</c:v>
                </c:pt>
                <c:pt idx="261">
                  <c:v>122.6566442516</c:v>
                </c:pt>
                <c:pt idx="262">
                  <c:v>125.118509269</c:v>
                </c:pt>
                <c:pt idx="263">
                  <c:v>127.6624947184</c:v>
                </c:pt>
                <c:pt idx="264">
                  <c:v>130.2929577923</c:v>
                </c:pt>
                <c:pt idx="265">
                  <c:v>133.01456642709999</c:v>
                </c:pt>
                <c:pt idx="266">
                  <c:v>135.83232708489999</c:v>
                </c:pt>
                <c:pt idx="267">
                  <c:v>138.75161546339999</c:v>
                </c:pt>
                <c:pt idx="268">
                  <c:v>141.77821132989999</c:v>
                </c:pt>
                <c:pt idx="269">
                  <c:v>144.91833605100001</c:v>
                </c:pt>
                <c:pt idx="270">
                  <c:v>148.17869516330001</c:v>
                </c:pt>
                <c:pt idx="271">
                  <c:v>151.5665262935</c:v>
                </c:pt>
                <c:pt idx="272">
                  <c:v>155.0896516192</c:v>
                </c:pt>
                <c:pt idx="273">
                  <c:v>158.7565374603</c:v>
                </c:pt>
                <c:pt idx="274">
                  <c:v>162.5763610592</c:v>
                </c:pt>
                <c:pt idx="275">
                  <c:v>166.55908511230001</c:v>
                </c:pt>
                <c:pt idx="276">
                  <c:v>170.71554282739999</c:v>
                </c:pt>
                <c:pt idx="277">
                  <c:v>175.0575329811</c:v>
                </c:pt>
                <c:pt idx="278">
                  <c:v>179.597927911</c:v>
                </c:pt>
                <c:pt idx="279">
                  <c:v>184.35079613080001</c:v>
                </c:pt>
                <c:pt idx="280">
                  <c:v>189.3315413373</c:v>
                </c:pt>
                <c:pt idx="281">
                  <c:v>194.55706111090001</c:v>
                </c:pt>
                <c:pt idx="282">
                  <c:v>200.04592840149999</c:v>
                </c:pt>
                <c:pt idx="283">
                  <c:v>205.81859829210001</c:v>
                </c:pt>
                <c:pt idx="284">
                  <c:v>211.89764670389999</c:v>
                </c:pt>
                <c:pt idx="285">
                  <c:v>218.3080438156</c:v>
                </c:pt>
                <c:pt idx="286">
                  <c:v>225.0774694138</c:v>
                </c:pt>
                <c:pt idx="287">
                  <c:v>232.23667879480001</c:v>
                </c:pt>
                <c:pt idx="288">
                  <c:v>239.81992479069999</c:v>
                </c:pt>
                <c:pt idx="289">
                  <c:v>247.86544882320001</c:v>
                </c:pt>
                <c:pt idx="290">
                  <c:v>256.41605269989998</c:v>
                </c:pt>
                <c:pt idx="291">
                  <c:v>265.51976457680001</c:v>
                </c:pt>
                <c:pt idx="292">
                  <c:v>275.23061738379999</c:v>
                </c:pt>
                <c:pt idx="293">
                  <c:v>285.60955903399997</c:v>
                </c:pt>
                <c:pt idx="294">
                  <c:v>296.72551802189997</c:v>
                </c:pt>
                <c:pt idx="295">
                  <c:v>308.65664991490002</c:v>
                </c:pt>
                <c:pt idx="296">
                  <c:v>321.49179604459999</c:v>
                </c:pt>
                <c:pt idx="297">
                  <c:v>335.33218430689999</c:v>
                </c:pt>
                <c:pt idx="298">
                  <c:v>350.29340187870002</c:v>
                </c:pt>
                <c:pt idx="299">
                  <c:v>366.50767084540001</c:v>
                </c:pt>
                <c:pt idx="300">
                  <c:v>384.12642808380002</c:v>
                </c:pt>
                <c:pt idx="301">
                  <c:v>403.32320155619999</c:v>
                </c:pt>
                <c:pt idx="302">
                  <c:v>424.29669575619999</c:v>
                </c:pt>
                <c:pt idx="303">
                  <c:v>447.27389938530001</c:v>
                </c:pt>
                <c:pt idx="304">
                  <c:v>472.51283400480003</c:v>
                </c:pt>
                <c:pt idx="305">
                  <c:v>500.30420950870001</c:v>
                </c:pt>
                <c:pt idx="306">
                  <c:v>530.97068125440001</c:v>
                </c:pt>
                <c:pt idx="307">
                  <c:v>564.86140805289995</c:v>
                </c:pt>
                <c:pt idx="308">
                  <c:v>602.33800292679996</c:v>
                </c:pt>
                <c:pt idx="309">
                  <c:v>643.74545106899996</c:v>
                </c:pt>
                <c:pt idx="310">
                  <c:v>689.35784547119999</c:v>
                </c:pt>
                <c:pt idx="311">
                  <c:v>739.28401412669996</c:v>
                </c:pt>
                <c:pt idx="312">
                  <c:v>793.31377105770002</c:v>
                </c:pt>
                <c:pt idx="313">
                  <c:v>850.68660335330003</c:v>
                </c:pt>
                <c:pt idx="314">
                  <c:v>909.78306501869997</c:v>
                </c:pt>
                <c:pt idx="315">
                  <c:v>967.79544829819997</c:v>
                </c:pt>
                <c:pt idx="316">
                  <c:v>1020.544736685</c:v>
                </c:pt>
                <c:pt idx="317">
                  <c:v>1062.739398232</c:v>
                </c:pt>
                <c:pt idx="318">
                  <c:v>1088.959331127</c:v>
                </c:pt>
                <c:pt idx="319">
                  <c:v>1095.271944992</c:v>
                </c:pt>
                <c:pt idx="320">
                  <c:v>1080.7335522010001</c:v>
                </c:pt>
                <c:pt idx="321">
                  <c:v>1047.781105409</c:v>
                </c:pt>
                <c:pt idx="322">
                  <c:v>1001.223492201</c:v>
                </c:pt>
                <c:pt idx="323">
                  <c:v>946.56307527479998</c:v>
                </c:pt>
                <c:pt idx="324">
                  <c:v>888.62801541060003</c:v>
                </c:pt>
                <c:pt idx="325">
                  <c:v>830.94993408740004</c:v>
                </c:pt>
                <c:pt idx="326">
                  <c:v>775.75087642179994</c:v>
                </c:pt>
                <c:pt idx="327">
                  <c:v>724.22002428489998</c:v>
                </c:pt>
                <c:pt idx="328">
                  <c:v>676.84229227030005</c:v>
                </c:pt>
                <c:pt idx="329">
                  <c:v>633.67071958090003</c:v>
                </c:pt>
                <c:pt idx="330">
                  <c:v>594.51849461860002</c:v>
                </c:pt>
                <c:pt idx="331">
                  <c:v>559.08186324400003</c:v>
                </c:pt>
                <c:pt idx="332">
                  <c:v>527.01351745349996</c:v>
                </c:pt>
                <c:pt idx="333">
                  <c:v>497.9637107758</c:v>
                </c:pt>
                <c:pt idx="334">
                  <c:v>471.60155507659999</c:v>
                </c:pt>
                <c:pt idx="335">
                  <c:v>447.62468434419998</c:v>
                </c:pt>
                <c:pt idx="336">
                  <c:v>425.76237389390002</c:v>
                </c:pt>
                <c:pt idx="337">
                  <c:v>405.77515128829998</c:v>
                </c:pt>
                <c:pt idx="338">
                  <c:v>387.45267787540001</c:v>
                </c:pt>
                <c:pt idx="339">
                  <c:v>370.61090536990002</c:v>
                </c:pt>
                <c:pt idx="340">
                  <c:v>355.0890551951</c:v>
                </c:pt>
                <c:pt idx="341">
                  <c:v>340.74670279819998</c:v>
                </c:pt>
                <c:pt idx="342">
                  <c:v>327.46110452200003</c:v>
                </c:pt>
                <c:pt idx="343">
                  <c:v>315.12481464529998</c:v>
                </c:pt>
                <c:pt idx="344">
                  <c:v>303.6435978742</c:v>
                </c:pt>
                <c:pt idx="345">
                  <c:v>292.93462309670002</c:v>
                </c:pt>
                <c:pt idx="346">
                  <c:v>282.92490676019997</c:v>
                </c:pt>
                <c:pt idx="347">
                  <c:v>273.54998058680002</c:v>
                </c:pt>
                <c:pt idx="348">
                  <c:v>264.75275058850002</c:v>
                </c:pt>
                <c:pt idx="349">
                  <c:v>256.48252219300002</c:v>
                </c:pt>
                <c:pt idx="350">
                  <c:v>248.69416594309999</c:v>
                </c:pt>
                <c:pt idx="351">
                  <c:v>241.34740433799999</c:v>
                </c:pt>
                <c:pt idx="352">
                  <c:v>234.4061993832</c:v>
                </c:pt>
                <c:pt idx="353">
                  <c:v>227.83822669060001</c:v>
                </c:pt>
                <c:pt idx="354">
                  <c:v>221.6144239372</c:v>
                </c:pt>
                <c:pt idx="355">
                  <c:v>215.70860026080001</c:v>
                </c:pt>
                <c:pt idx="356">
                  <c:v>210.09709929460001</c:v>
                </c:pt>
                <c:pt idx="357">
                  <c:v>204.75850711210001</c:v>
                </c:pt>
                <c:pt idx="358">
                  <c:v>199.67339827090001</c:v>
                </c:pt>
                <c:pt idx="359">
                  <c:v>194.8241150886</c:v>
                </c:pt>
                <c:pt idx="360">
                  <c:v>190.19457506800001</c:v>
                </c:pt>
                <c:pt idx="361">
                  <c:v>185.77010196399999</c:v>
                </c:pt>
                <c:pt idx="362">
                  <c:v>181.53727827860001</c:v>
                </c:pt>
                <c:pt idx="363">
                  <c:v>177.48381501</c:v>
                </c:pt>
                <c:pt idx="364">
                  <c:v>173.59843742160001</c:v>
                </c:pt>
                <c:pt idx="365">
                  <c:v>169.8707841147</c:v>
                </c:pt>
                <c:pt idx="366">
                  <c:v>166.29131747380001</c:v>
                </c:pt>
                <c:pt idx="367">
                  <c:v>162.85124458589999</c:v>
                </c:pt>
                <c:pt idx="368">
                  <c:v>159.542446662</c:v>
                </c:pt>
                <c:pt idx="369">
                  <c:v>156.35741664259999</c:v>
                </c:pt>
                <c:pt idx="370">
                  <c:v>153.28920305560001</c:v>
                </c:pt>
                <c:pt idx="371">
                  <c:v>150.33136043810001</c:v>
                </c:pt>
                <c:pt idx="372">
                  <c:v>147.4779040782</c:v>
                </c:pt>
                <c:pt idx="373">
                  <c:v>144.723270539</c:v>
                </c:pt>
                <c:pt idx="374">
                  <c:v>142.06228111620001</c:v>
                </c:pt>
                <c:pt idx="375">
                  <c:v>139.49010970239999</c:v>
                </c:pt>
                <c:pt idx="376">
                  <c:v>137.00225353639999</c:v>
                </c:pt>
                <c:pt idx="377">
                  <c:v>134.5945065887</c:v>
                </c:pt>
                <c:pt idx="378">
                  <c:v>132.2629358808</c:v>
                </c:pt>
                <c:pt idx="379">
                  <c:v>130.00385982840001</c:v>
                </c:pt>
                <c:pt idx="380">
                  <c:v>127.81382862629999</c:v>
                </c:pt>
                <c:pt idx="381">
                  <c:v>125.68960631589999</c:v>
                </c:pt>
                <c:pt idx="382">
                  <c:v>123.62815467910001</c:v>
                </c:pt>
                <c:pt idx="383">
                  <c:v>121.6266184589</c:v>
                </c:pt>
                <c:pt idx="384">
                  <c:v>119.6823118269</c:v>
                </c:pt>
                <c:pt idx="385">
                  <c:v>117.79270610010001</c:v>
                </c:pt>
                <c:pt idx="386">
                  <c:v>115.95541841710001</c:v>
                </c:pt>
                <c:pt idx="387">
                  <c:v>114.1682015902</c:v>
                </c:pt>
                <c:pt idx="388">
                  <c:v>112.4289344493</c:v>
                </c:pt>
                <c:pt idx="389">
                  <c:v>110.73561335300001</c:v>
                </c:pt>
                <c:pt idx="390">
                  <c:v>109.08634400930001</c:v>
                </c:pt>
                <c:pt idx="391">
                  <c:v>107.47933435420001</c:v>
                </c:pt>
                <c:pt idx="392">
                  <c:v>105.912887545</c:v>
                </c:pt>
                <c:pt idx="393">
                  <c:v>104.38539598449999</c:v>
                </c:pt>
                <c:pt idx="394">
                  <c:v>102.8953354412</c:v>
                </c:pt>
                <c:pt idx="395">
                  <c:v>101.4412596459</c:v>
                </c:pt>
                <c:pt idx="396">
                  <c:v>100.0217955972</c:v>
                </c:pt>
                <c:pt idx="397">
                  <c:v>98.635638816460002</c:v>
                </c:pt>
                <c:pt idx="398">
                  <c:v>97.281549200840004</c:v>
                </c:pt>
                <c:pt idx="399">
                  <c:v>95.958347133489994</c:v>
                </c:pt>
                <c:pt idx="400">
                  <c:v>94.664909914570003</c:v>
                </c:pt>
                <c:pt idx="401">
                  <c:v>93.400168169159997</c:v>
                </c:pt>
                <c:pt idx="402">
                  <c:v>92.163102923180006</c:v>
                </c:pt>
                <c:pt idx="403">
                  <c:v>90.95274261342</c:v>
                </c:pt>
                <c:pt idx="404">
                  <c:v>89.768160386649996</c:v>
                </c:pt>
                <c:pt idx="405">
                  <c:v>88.608471517629994</c:v>
                </c:pt>
                <c:pt idx="406">
                  <c:v>87.472831074539997</c:v>
                </c:pt>
                <c:pt idx="407">
                  <c:v>86.360431737430005</c:v>
                </c:pt>
                <c:pt idx="408">
                  <c:v>85.270501662870004</c:v>
                </c:pt>
                <c:pt idx="409">
                  <c:v>84.202302651690005</c:v>
                </c:pt>
                <c:pt idx="410">
                  <c:v>83.155128293800004</c:v>
                </c:pt>
                <c:pt idx="411">
                  <c:v>82.128302217070001</c:v>
                </c:pt>
                <c:pt idx="412">
                  <c:v>81.121176620810004</c:v>
                </c:pt>
                <c:pt idx="413">
                  <c:v>80.133130722480004</c:v>
                </c:pt>
                <c:pt idx="414">
                  <c:v>79.163569344129996</c:v>
                </c:pt>
                <c:pt idx="415">
                  <c:v>78.211921656770002</c:v>
                </c:pt>
                <c:pt idx="416">
                  <c:v>77.277639917160002</c:v>
                </c:pt>
                <c:pt idx="417">
                  <c:v>76.360198383530005</c:v>
                </c:pt>
                <c:pt idx="418">
                  <c:v>75.459092092779997</c:v>
                </c:pt>
                <c:pt idx="419">
                  <c:v>74.573835912020002</c:v>
                </c:pt>
                <c:pt idx="420">
                  <c:v>73.703963626960004</c:v>
                </c:pt>
                <c:pt idx="421">
                  <c:v>72.849026961939998</c:v>
                </c:pt>
                <c:pt idx="422">
                  <c:v>72.008594697280003</c:v>
                </c:pt>
                <c:pt idx="423">
                  <c:v>71.182251974910002</c:v>
                </c:pt>
                <c:pt idx="424">
                  <c:v>70.369599433589997</c:v>
                </c:pt>
                <c:pt idx="425">
                  <c:v>69.570252519779999</c:v>
                </c:pt>
                <c:pt idx="426">
                  <c:v>68.783840822209996</c:v>
                </c:pt>
                <c:pt idx="427">
                  <c:v>68.010007398479999</c:v>
                </c:pt>
                <c:pt idx="428">
                  <c:v>67.248408206609994</c:v>
                </c:pt>
                <c:pt idx="429">
                  <c:v>66.498711454230005</c:v>
                </c:pt>
                <c:pt idx="430">
                  <c:v>65.760597156719996</c:v>
                </c:pt>
                <c:pt idx="431">
                  <c:v>65.033756574609995</c:v>
                </c:pt>
                <c:pt idx="432">
                  <c:v>64.317891634359995</c:v>
                </c:pt>
                <c:pt idx="433">
                  <c:v>63.612714645970001</c:v>
                </c:pt>
                <c:pt idx="434">
                  <c:v>62.91794770221</c:v>
                </c:pt>
                <c:pt idx="435">
                  <c:v>62.233322310559998</c:v>
                </c:pt>
                <c:pt idx="436">
                  <c:v>61.558579041270001</c:v>
                </c:pt>
                <c:pt idx="437">
                  <c:v>60.8934670995</c:v>
                </c:pt>
                <c:pt idx="438">
                  <c:v>60.237743969870003</c:v>
                </c:pt>
                <c:pt idx="439">
                  <c:v>59.591175108640002</c:v>
                </c:pt>
                <c:pt idx="440">
                  <c:v>58.95353357482</c:v>
                </c:pt>
                <c:pt idx="441">
                  <c:v>58.32459973497</c:v>
                </c:pt>
                <c:pt idx="442">
                  <c:v>57.704161029860003</c:v>
                </c:pt>
                <c:pt idx="443">
                  <c:v>57.092011571519997</c:v>
                </c:pt>
                <c:pt idx="444">
                  <c:v>56.48795200544</c:v>
                </c:pt>
                <c:pt idx="445">
                  <c:v>55.891789164229998</c:v>
                </c:pt>
                <c:pt idx="446">
                  <c:v>55.303335890969997</c:v>
                </c:pt>
                <c:pt idx="447">
                  <c:v>54.722410749589997</c:v>
                </c:pt>
                <c:pt idx="448">
                  <c:v>54.148837834539997</c:v>
                </c:pt>
                <c:pt idx="449">
                  <c:v>53.582446581429998</c:v>
                </c:pt>
                <c:pt idx="450">
                  <c:v>53.023071521189998</c:v>
                </c:pt>
                <c:pt idx="451">
                  <c:v>52.470552118710003</c:v>
                </c:pt>
                <c:pt idx="452">
                  <c:v>51.924732577969998</c:v>
                </c:pt>
                <c:pt idx="453">
                  <c:v>51.385461666460003</c:v>
                </c:pt>
                <c:pt idx="454">
                  <c:v>50.852592571510002</c:v>
                </c:pt>
                <c:pt idx="455">
                  <c:v>50.325982700280001</c:v>
                </c:pt>
                <c:pt idx="456">
                  <c:v>49.805493534999997</c:v>
                </c:pt>
                <c:pt idx="457">
                  <c:v>49.290990528969999</c:v>
                </c:pt>
                <c:pt idx="458">
                  <c:v>48.782342904159997</c:v>
                </c:pt>
                <c:pt idx="459">
                  <c:v>48.279423565179997</c:v>
                </c:pt>
                <c:pt idx="460">
                  <c:v>47.78210894811</c:v>
                </c:pt>
                <c:pt idx="461">
                  <c:v>47.290278905809998</c:v>
                </c:pt>
                <c:pt idx="462">
                  <c:v>46.803816563280002</c:v>
                </c:pt>
                <c:pt idx="463">
                  <c:v>46.322608258460001</c:v>
                </c:pt>
                <c:pt idx="464">
                  <c:v>45.84654337952</c:v>
                </c:pt>
                <c:pt idx="465">
                  <c:v>45.375514276750003</c:v>
                </c:pt>
                <c:pt idx="466">
                  <c:v>44.909416179179999</c:v>
                </c:pt>
                <c:pt idx="467">
                  <c:v>44.448147096909999</c:v>
                </c:pt>
                <c:pt idx="468">
                  <c:v>43.991607690590001</c:v>
                </c:pt>
                <c:pt idx="469">
                  <c:v>43.539701230010003</c:v>
                </c:pt>
                <c:pt idx="470">
                  <c:v>43.092333487339999</c:v>
                </c:pt>
                <c:pt idx="471">
                  <c:v>42.649412649840002</c:v>
                </c:pt>
                <c:pt idx="472">
                  <c:v>42.210849259950002</c:v>
                </c:pt>
                <c:pt idx="473">
                  <c:v>41.776556128750002</c:v>
                </c:pt>
                <c:pt idx="474">
                  <c:v>41.346448237520001</c:v>
                </c:pt>
                <c:pt idx="475">
                  <c:v>40.920442729919998</c:v>
                </c:pt>
                <c:pt idx="476">
                  <c:v>40.498458770319999</c:v>
                </c:pt>
                <c:pt idx="477">
                  <c:v>40.08041756595</c:v>
                </c:pt>
                <c:pt idx="478">
                  <c:v>39.666242195450003</c:v>
                </c:pt>
                <c:pt idx="479">
                  <c:v>39.255857654140002</c:v>
                </c:pt>
                <c:pt idx="480">
                  <c:v>38.849190733199997</c:v>
                </c:pt>
                <c:pt idx="481">
                  <c:v>38.446169979940002</c:v>
                </c:pt>
                <c:pt idx="482">
                  <c:v>38.04672565744</c:v>
                </c:pt>
                <c:pt idx="483">
                  <c:v>37.650789654839997</c:v>
                </c:pt>
                <c:pt idx="484">
                  <c:v>37.258295490729999</c:v>
                </c:pt>
                <c:pt idx="485">
                  <c:v>36.869178225660001</c:v>
                </c:pt>
                <c:pt idx="486">
                  <c:v>36.483374422270003</c:v>
                </c:pt>
                <c:pt idx="487">
                  <c:v>36.100822121500002</c:v>
                </c:pt>
                <c:pt idx="488">
                  <c:v>35.721460773780002</c:v>
                </c:pt>
                <c:pt idx="489">
                  <c:v>35.345231203559997</c:v>
                </c:pt>
                <c:pt idx="490">
                  <c:v>34.97207558145</c:v>
                </c:pt>
                <c:pt idx="491">
                  <c:v>34.601937359590003</c:v>
                </c:pt>
                <c:pt idx="492">
                  <c:v>34.234761285129998</c:v>
                </c:pt>
                <c:pt idx="493">
                  <c:v>33.87049330208</c:v>
                </c:pt>
                <c:pt idx="494">
                  <c:v>33.5090805444</c:v>
                </c:pt>
                <c:pt idx="495">
                  <c:v>33.150471321010002</c:v>
                </c:pt>
                <c:pt idx="496">
                  <c:v>32.794615051919997</c:v>
                </c:pt>
                <c:pt idx="497">
                  <c:v>32.44146224611</c:v>
                </c:pt>
                <c:pt idx="498">
                  <c:v>32.090964478570001</c:v>
                </c:pt>
                <c:pt idx="499">
                  <c:v>31.743074360880001</c:v>
                </c:pt>
                <c:pt idx="500">
                  <c:v>31.397745502079999</c:v>
                </c:pt>
                <c:pt idx="501">
                  <c:v>31.054932486239998</c:v>
                </c:pt>
                <c:pt idx="502">
                  <c:v>30.714590847170001</c:v>
                </c:pt>
                <c:pt idx="503">
                  <c:v>30.37667704275</c:v>
                </c:pt>
                <c:pt idx="504">
                  <c:v>30.041148431170001</c:v>
                </c:pt>
                <c:pt idx="505">
                  <c:v>29.707963244599998</c:v>
                </c:pt>
                <c:pt idx="506">
                  <c:v>29.377080555839999</c:v>
                </c:pt>
                <c:pt idx="507">
                  <c:v>29.048460280499999</c:v>
                </c:pt>
                <c:pt idx="508">
                  <c:v>28.722063122809999</c:v>
                </c:pt>
                <c:pt idx="509">
                  <c:v>28.39785058224</c:v>
                </c:pt>
                <c:pt idx="510">
                  <c:v>28.075784919659998</c:v>
                </c:pt>
                <c:pt idx="511">
                  <c:v>27.75582913965</c:v>
                </c:pt>
                <c:pt idx="512">
                  <c:v>27.43794697125</c:v>
                </c:pt>
                <c:pt idx="513">
                  <c:v>27.122102839850001</c:v>
                </c:pt>
                <c:pt idx="514">
                  <c:v>26.808261879410001</c:v>
                </c:pt>
                <c:pt idx="515">
                  <c:v>26.496389868910001</c:v>
                </c:pt>
                <c:pt idx="516">
                  <c:v>26.186453247789998</c:v>
                </c:pt>
                <c:pt idx="517">
                  <c:v>25.878419101039999</c:v>
                </c:pt>
                <c:pt idx="518">
                  <c:v>25.572255115810002</c:v>
                </c:pt>
                <c:pt idx="519">
                  <c:v>25.267929599129999</c:v>
                </c:pt>
                <c:pt idx="520">
                  <c:v>24.965411426839999</c:v>
                </c:pt>
                <c:pt idx="521">
                  <c:v>24.664670068549999</c:v>
                </c:pt>
                <c:pt idx="522">
                  <c:v>24.365675554269998</c:v>
                </c:pt>
                <c:pt idx="523">
                  <c:v>24.068398426960002</c:v>
                </c:pt>
                <c:pt idx="524">
                  <c:v>23.772809796850002</c:v>
                </c:pt>
                <c:pt idx="525">
                  <c:v>23.47888128076</c:v>
                </c:pt>
                <c:pt idx="526">
                  <c:v>23.186584996440001</c:v>
                </c:pt>
                <c:pt idx="527">
                  <c:v>22.895893555939999</c:v>
                </c:pt>
                <c:pt idx="528">
                  <c:v>22.606780060919998</c:v>
                </c:pt>
                <c:pt idx="529">
                  <c:v>22.319218081559999</c:v>
                </c:pt>
                <c:pt idx="530">
                  <c:v>22.033181631649999</c:v>
                </c:pt>
                <c:pt idx="531">
                  <c:v>21.748645188640001</c:v>
                </c:pt>
                <c:pt idx="532">
                  <c:v>21.46558365824</c:v>
                </c:pt>
                <c:pt idx="533">
                  <c:v>21.183972374890001</c:v>
                </c:pt>
                <c:pt idx="534">
                  <c:v>20.90378709146</c:v>
                </c:pt>
                <c:pt idx="535">
                  <c:v>20.625003951899998</c:v>
                </c:pt>
                <c:pt idx="536">
                  <c:v>20.347599516700001</c:v>
                </c:pt>
                <c:pt idx="537">
                  <c:v>20.071550729630001</c:v>
                </c:pt>
                <c:pt idx="538">
                  <c:v>19.796834895130001</c:v>
                </c:pt>
                <c:pt idx="539">
                  <c:v>19.523429707230001</c:v>
                </c:pt>
                <c:pt idx="540">
                  <c:v>19.25131320329</c:v>
                </c:pt>
                <c:pt idx="541">
                  <c:v>18.980463786120001</c:v>
                </c:pt>
                <c:pt idx="542">
                  <c:v>18.7108601955</c:v>
                </c:pt>
                <c:pt idx="543">
                  <c:v>18.442481508619998</c:v>
                </c:pt>
                <c:pt idx="544">
                  <c:v>18.175307127380002</c:v>
                </c:pt>
                <c:pt idx="545">
                  <c:v>17.909316780600001</c:v>
                </c:pt>
                <c:pt idx="546">
                  <c:v>17.644490501970001</c:v>
                </c:pt>
                <c:pt idx="547">
                  <c:v>17.380808637539999</c:v>
                </c:pt>
                <c:pt idx="548">
                  <c:v>17.118251835260001</c:v>
                </c:pt>
                <c:pt idx="549">
                  <c:v>16.85680100814</c:v>
                </c:pt>
                <c:pt idx="550">
                  <c:v>16.59643740524</c:v>
                </c:pt>
                <c:pt idx="551">
                  <c:v>16.337142505439999</c:v>
                </c:pt>
                <c:pt idx="552">
                  <c:v>16.078898086999999</c:v>
                </c:pt>
                <c:pt idx="553">
                  <c:v>15.82168619129</c:v>
                </c:pt>
                <c:pt idx="554">
                  <c:v>15.565489112350001</c:v>
                </c:pt>
                <c:pt idx="555">
                  <c:v>15.31028940645</c:v>
                </c:pt>
                <c:pt idx="556">
                  <c:v>15.05606987408</c:v>
                </c:pt>
                <c:pt idx="557">
                  <c:v>14.802813560540001</c:v>
                </c:pt>
                <c:pt idx="558">
                  <c:v>14.550503754959999</c:v>
                </c:pt>
                <c:pt idx="559">
                  <c:v>14.29912397004</c:v>
                </c:pt>
                <c:pt idx="560">
                  <c:v>14.04865795633</c:v>
                </c:pt>
                <c:pt idx="561">
                  <c:v>13.799089680790001</c:v>
                </c:pt>
                <c:pt idx="562">
                  <c:v>13.55040332654</c:v>
                </c:pt>
                <c:pt idx="563">
                  <c:v>13.30258329388</c:v>
                </c:pt>
                <c:pt idx="564">
                  <c:v>13.05561419272</c:v>
                </c:pt>
                <c:pt idx="565">
                  <c:v>12.80948084377</c:v>
                </c:pt>
                <c:pt idx="566">
                  <c:v>12.564168245599999</c:v>
                </c:pt>
                <c:pt idx="567">
                  <c:v>12.319661619</c:v>
                </c:pt>
                <c:pt idx="568">
                  <c:v>12.075946355839999</c:v>
                </c:pt>
                <c:pt idx="569">
                  <c:v>11.8330080533</c:v>
                </c:pt>
                <c:pt idx="570">
                  <c:v>11.590832479059999</c:v>
                </c:pt>
                <c:pt idx="571">
                  <c:v>11.349405583079999</c:v>
                </c:pt>
                <c:pt idx="572">
                  <c:v>11.10871350217</c:v>
                </c:pt>
                <c:pt idx="573">
                  <c:v>10.86874253177</c:v>
                </c:pt>
                <c:pt idx="574">
                  <c:v>10.629479158240001</c:v>
                </c:pt>
                <c:pt idx="575">
                  <c:v>10.390910008000001</c:v>
                </c:pt>
                <c:pt idx="576">
                  <c:v>10.15302189482</c:v>
                </c:pt>
                <c:pt idx="577">
                  <c:v>9.9158017777529999</c:v>
                </c:pt>
                <c:pt idx="578">
                  <c:v>9.6792367880279997</c:v>
                </c:pt>
                <c:pt idx="579">
                  <c:v>9.4433142078339998</c:v>
                </c:pt>
                <c:pt idx="580">
                  <c:v>9.2080214655870005</c:v>
                </c:pt>
                <c:pt idx="581">
                  <c:v>8.9733461537320007</c:v>
                </c:pt>
                <c:pt idx="582">
                  <c:v>8.7392760137460002</c:v>
                </c:pt>
                <c:pt idx="583">
                  <c:v>8.505798928311</c:v>
                </c:pt>
                <c:pt idx="584">
                  <c:v>8.2729029320419993</c:v>
                </c:pt>
                <c:pt idx="585">
                  <c:v>8.0405762145819999</c:v>
                </c:pt>
                <c:pt idx="586">
                  <c:v>7.8088071037170002</c:v>
                </c:pt>
                <c:pt idx="587">
                  <c:v>7.5775840748669996</c:v>
                </c:pt>
                <c:pt idx="588">
                  <c:v>7.3468957634940004</c:v>
                </c:pt>
                <c:pt idx="589">
                  <c:v>7.1167309453890004</c:v>
                </c:pt>
                <c:pt idx="590">
                  <c:v>6.88707856097</c:v>
                </c:pt>
                <c:pt idx="591">
                  <c:v>6.657927689229</c:v>
                </c:pt>
                <c:pt idx="592">
                  <c:v>6.4292675969169997</c:v>
                </c:pt>
                <c:pt idx="593">
                  <c:v>6.2010877046369997</c:v>
                </c:pt>
                <c:pt idx="594">
                  <c:v>5.9733776163550001</c:v>
                </c:pt>
                <c:pt idx="595">
                  <c:v>5.7461271317140001</c:v>
                </c:pt>
                <c:pt idx="596">
                  <c:v>5.5193262680549999</c:v>
                </c:pt>
                <c:pt idx="597">
                  <c:v>5.2929652567970003</c:v>
                </c:pt>
                <c:pt idx="598">
                  <c:v>5.0670345874739997</c:v>
                </c:pt>
                <c:pt idx="599">
                  <c:v>4.8415250534069996</c:v>
                </c:pt>
                <c:pt idx="600">
                  <c:v>4.6164277721150002</c:v>
                </c:pt>
                <c:pt idx="601">
                  <c:v>4.3917342790780003</c:v>
                </c:pt>
                <c:pt idx="602">
                  <c:v>4.167436555518</c:v>
                </c:pt>
                <c:pt idx="603">
                  <c:v>3.9435271970049999</c:v>
                </c:pt>
                <c:pt idx="604">
                  <c:v>3.719999524875</c:v>
                </c:pt>
                <c:pt idx="605">
                  <c:v>3.4968477830669999</c:v>
                </c:pt>
                <c:pt idx="606">
                  <c:v>3.2740674577009998</c:v>
                </c:pt>
                <c:pt idx="607">
                  <c:v>3.051655661861</c:v>
                </c:pt>
                <c:pt idx="608">
                  <c:v>2.8296117530979998</c:v>
                </c:pt>
                <c:pt idx="609">
                  <c:v>2.6079382330019998</c:v>
                </c:pt>
                <c:pt idx="610">
                  <c:v>2.386642176714</c:v>
                </c:pt>
                <c:pt idx="611">
                  <c:v>2.1657374975320001</c:v>
                </c:pt>
                <c:pt idx="612">
                  <c:v>1.945248750909</c:v>
                </c:pt>
                <c:pt idx="613">
                  <c:v>1.7252178492229999</c:v>
                </c:pt>
                <c:pt idx="614">
                  <c:v>1.505716562026</c:v>
                </c:pt>
                <c:pt idx="615">
                  <c:v>1.286871688725</c:v>
                </c:pt>
                <c:pt idx="616">
                  <c:v>1.0689207597349999</c:v>
                </c:pt>
                <c:pt idx="617">
                  <c:v>0.85235172503519996</c:v>
                </c:pt>
                <c:pt idx="618">
                  <c:v>0.63832093601789996</c:v>
                </c:pt>
                <c:pt idx="619">
                  <c:v>0.43027630836460001</c:v>
                </c:pt>
                <c:pt idx="620">
                  <c:v>0.24344961171689999</c:v>
                </c:pt>
                <c:pt idx="621">
                  <c:v>0.17196449111170001</c:v>
                </c:pt>
                <c:pt idx="622">
                  <c:v>0.30950617151280002</c:v>
                </c:pt>
                <c:pt idx="623">
                  <c:v>0.50763627881009998</c:v>
                </c:pt>
                <c:pt idx="624">
                  <c:v>0.71766922353980001</c:v>
                </c:pt>
                <c:pt idx="625">
                  <c:v>0.93147680543739997</c:v>
                </c:pt>
                <c:pt idx="626">
                  <c:v>1.146865835729</c:v>
                </c:pt>
                <c:pt idx="627">
                  <c:v>1.363021650474</c:v>
                </c:pt>
                <c:pt idx="628">
                  <c:v>1.579578083358</c:v>
                </c:pt>
                <c:pt idx="629">
                  <c:v>1.7963492623370001</c:v>
                </c:pt>
                <c:pt idx="630">
                  <c:v>2.0132330000029999</c:v>
                </c:pt>
                <c:pt idx="631">
                  <c:v>2.230170182403</c:v>
                </c:pt>
                <c:pt idx="632">
                  <c:v>2.4471256959510002</c:v>
                </c:pt>
                <c:pt idx="633">
                  <c:v>2.6640786464900001</c:v>
                </c:pt>
                <c:pt idx="634">
                  <c:v>2.881016992553</c:v>
                </c:pt>
                <c:pt idx="635">
                  <c:v>3.0979344496930001</c:v>
                </c:pt>
                <c:pt idx="636">
                  <c:v>3.314828558596</c:v>
                </c:pt>
                <c:pt idx="637">
                  <c:v>3.531699541634</c:v>
                </c:pt>
                <c:pt idx="638">
                  <c:v>3.748549492255</c:v>
                </c:pt>
                <c:pt idx="639">
                  <c:v>3.9653818756399999</c:v>
                </c:pt>
                <c:pt idx="640">
                  <c:v>4.1822011629410003</c:v>
                </c:pt>
                <c:pt idx="641">
                  <c:v>4.3990125722310003</c:v>
                </c:pt>
                <c:pt idx="642">
                  <c:v>4.6158218923709997</c:v>
                </c:pt>
                <c:pt idx="643">
                  <c:v>4.8326353588820004</c:v>
                </c:pt>
                <c:pt idx="644">
                  <c:v>5.0494595404389999</c:v>
                </c:pt>
                <c:pt idx="645">
                  <c:v>5.2663012928150001</c:v>
                </c:pt>
                <c:pt idx="646">
                  <c:v>5.4831676679510002</c:v>
                </c:pt>
                <c:pt idx="647">
                  <c:v>5.700065915643</c:v>
                </c:pt>
                <c:pt idx="648">
                  <c:v>5.9170033959510002</c:v>
                </c:pt>
                <c:pt idx="649">
                  <c:v>6.1339876117400003</c:v>
                </c:pt>
                <c:pt idx="650">
                  <c:v>6.3510261471109999</c:v>
                </c:pt>
                <c:pt idx="651">
                  <c:v>6.5681266669390004</c:v>
                </c:pt>
                <c:pt idx="652">
                  <c:v>6.7852969094370001</c:v>
                </c:pt>
                <c:pt idx="653">
                  <c:v>7.0025446631849997</c:v>
                </c:pt>
                <c:pt idx="654">
                  <c:v>7.2198777693279999</c:v>
                </c:pt>
                <c:pt idx="655">
                  <c:v>7.437304111295</c:v>
                </c:pt>
                <c:pt idx="656">
                  <c:v>7.654831610824</c:v>
                </c:pt>
                <c:pt idx="657">
                  <c:v>7.8724682230280001</c:v>
                </c:pt>
                <c:pt idx="658">
                  <c:v>8.0902219382560006</c:v>
                </c:pt>
                <c:pt idx="659">
                  <c:v>8.3081007677829994</c:v>
                </c:pt>
                <c:pt idx="660">
                  <c:v>8.5261127568349995</c:v>
                </c:pt>
                <c:pt idx="661">
                  <c:v>8.7442659693610008</c:v>
                </c:pt>
                <c:pt idx="662">
                  <c:v>8.962568495947</c:v>
                </c:pt>
                <c:pt idx="663">
                  <c:v>9.1810284550880006</c:v>
                </c:pt>
                <c:pt idx="664">
                  <c:v>9.3996539888390007</c:v>
                </c:pt>
                <c:pt idx="665">
                  <c:v>9.6184532450700004</c:v>
                </c:pt>
                <c:pt idx="666">
                  <c:v>9.8374344185920002</c:v>
                </c:pt>
                <c:pt idx="667">
                  <c:v>10.05660571124</c:v>
                </c:pt>
                <c:pt idx="668">
                  <c:v>10.27597535762</c:v>
                </c:pt>
                <c:pt idx="669">
                  <c:v>10.495551606059999</c:v>
                </c:pt>
                <c:pt idx="670">
                  <c:v>10.715342740600001</c:v>
                </c:pt>
                <c:pt idx="671">
                  <c:v>10.935357059299999</c:v>
                </c:pt>
                <c:pt idx="672">
                  <c:v>11.15560289145</c:v>
                </c:pt>
                <c:pt idx="673">
                  <c:v>11.376088595480001</c:v>
                </c:pt>
                <c:pt idx="674">
                  <c:v>11.59682255497</c:v>
                </c:pt>
                <c:pt idx="675">
                  <c:v>11.817813174799999</c:v>
                </c:pt>
                <c:pt idx="676">
                  <c:v>12.03906890323</c:v>
                </c:pt>
                <c:pt idx="677">
                  <c:v>12.260598204160001</c:v>
                </c:pt>
                <c:pt idx="678">
                  <c:v>12.482409580180001</c:v>
                </c:pt>
                <c:pt idx="679">
                  <c:v>12.704511564140001</c:v>
                </c:pt>
                <c:pt idx="680">
                  <c:v>12.926912723119999</c:v>
                </c:pt>
                <c:pt idx="681">
                  <c:v>13.1496216624</c:v>
                </c:pt>
                <c:pt idx="682">
                  <c:v>13.372647013350001</c:v>
                </c:pt>
                <c:pt idx="683">
                  <c:v>13.595997446069999</c:v>
                </c:pt>
                <c:pt idx="684">
                  <c:v>13.819681681980001</c:v>
                </c:pt>
                <c:pt idx="685">
                  <c:v>14.04370846376</c:v>
                </c:pt>
                <c:pt idx="686">
                  <c:v>14.268086587959999</c:v>
                </c:pt>
                <c:pt idx="687">
                  <c:v>14.49282488253</c:v>
                </c:pt>
                <c:pt idx="688">
                  <c:v>14.717932229080001</c:v>
                </c:pt>
                <c:pt idx="689">
                  <c:v>14.943417541400001</c:v>
                </c:pt>
                <c:pt idx="690">
                  <c:v>15.169289785829999</c:v>
                </c:pt>
                <c:pt idx="691">
                  <c:v>15.395557981610001</c:v>
                </c:pt>
                <c:pt idx="692">
                  <c:v>15.62223118064</c:v>
                </c:pt>
                <c:pt idx="693">
                  <c:v>15.849318502779999</c:v>
                </c:pt>
                <c:pt idx="694">
                  <c:v>16.076829105320002</c:v>
                </c:pt>
                <c:pt idx="695">
                  <c:v>16.304772208820001</c:v>
                </c:pt>
                <c:pt idx="696">
                  <c:v>16.533157077070001</c:v>
                </c:pt>
                <c:pt idx="697">
                  <c:v>16.761993029759999</c:v>
                </c:pt>
                <c:pt idx="698">
                  <c:v>16.991289456290001</c:v>
                </c:pt>
                <c:pt idx="699">
                  <c:v>17.22105580405</c:v>
                </c:pt>
                <c:pt idx="700">
                  <c:v>17.451301554760001</c:v>
                </c:pt>
                <c:pt idx="701">
                  <c:v>17.682036285039999</c:v>
                </c:pt>
                <c:pt idx="702">
                  <c:v>17.913269613680001</c:v>
                </c:pt>
                <c:pt idx="703">
                  <c:v>18.145011235089999</c:v>
                </c:pt>
                <c:pt idx="704">
                  <c:v>18.37727090221</c:v>
                </c:pt>
                <c:pt idx="705">
                  <c:v>18.610058443140002</c:v>
                </c:pt>
                <c:pt idx="706">
                  <c:v>18.843383749739999</c:v>
                </c:pt>
                <c:pt idx="707">
                  <c:v>19.07725679052</c:v>
                </c:pt>
                <c:pt idx="708">
                  <c:v>19.311687599310002</c:v>
                </c:pt>
                <c:pt idx="709">
                  <c:v>19.546686296610002</c:v>
                </c:pt>
                <c:pt idx="710">
                  <c:v>19.78226306897</c:v>
                </c:pt>
                <c:pt idx="711">
                  <c:v>20.018428188489999</c:v>
                </c:pt>
                <c:pt idx="712">
                  <c:v>20.255192002529999</c:v>
                </c:pt>
                <c:pt idx="713">
                  <c:v>20.492564941179999</c:v>
                </c:pt>
                <c:pt idx="714">
                  <c:v>20.730557521880002</c:v>
                </c:pt>
                <c:pt idx="715">
                  <c:v>20.969180342969999</c:v>
                </c:pt>
                <c:pt idx="716">
                  <c:v>21.208444096819999</c:v>
                </c:pt>
                <c:pt idx="717">
                  <c:v>21.448359560549999</c:v>
                </c:pt>
                <c:pt idx="718">
                  <c:v>21.688937602719999</c:v>
                </c:pt>
                <c:pt idx="719">
                  <c:v>21.930189186260002</c:v>
                </c:pt>
                <c:pt idx="720">
                  <c:v>22.17212536868</c:v>
                </c:pt>
                <c:pt idx="721">
                  <c:v>22.414757318140001</c:v>
                </c:pt>
                <c:pt idx="722">
                  <c:v>22.65809627818</c:v>
                </c:pt>
                <c:pt idx="723">
                  <c:v>22.902153615690001</c:v>
                </c:pt>
                <c:pt idx="724">
                  <c:v>23.14694078662</c:v>
                </c:pt>
                <c:pt idx="725">
                  <c:v>23.392469367179999</c:v>
                </c:pt>
                <c:pt idx="726">
                  <c:v>23.638751031759998</c:v>
                </c:pt>
                <c:pt idx="727">
                  <c:v>23.885797570219999</c:v>
                </c:pt>
                <c:pt idx="728">
                  <c:v>24.133620880839999</c:v>
                </c:pt>
                <c:pt idx="729">
                  <c:v>24.382232984830001</c:v>
                </c:pt>
                <c:pt idx="730">
                  <c:v>24.631646017569999</c:v>
                </c:pt>
                <c:pt idx="731">
                  <c:v>24.881872233780001</c:v>
                </c:pt>
                <c:pt idx="732">
                  <c:v>25.132924010069999</c:v>
                </c:pt>
                <c:pt idx="733">
                  <c:v>25.384813847410001</c:v>
                </c:pt>
                <c:pt idx="734">
                  <c:v>25.637554383160001</c:v>
                </c:pt>
                <c:pt idx="735">
                  <c:v>25.891158377690001</c:v>
                </c:pt>
                <c:pt idx="736">
                  <c:v>26.145638717960001</c:v>
                </c:pt>
                <c:pt idx="737">
                  <c:v>26.401008448510002</c:v>
                </c:pt>
                <c:pt idx="738">
                  <c:v>26.657280728970001</c:v>
                </c:pt>
                <c:pt idx="739">
                  <c:v>26.914468875579999</c:v>
                </c:pt>
                <c:pt idx="740">
                  <c:v>27.172586337550001</c:v>
                </c:pt>
                <c:pt idx="741">
                  <c:v>27.431646718</c:v>
                </c:pt>
                <c:pt idx="742">
                  <c:v>27.69166377594</c:v>
                </c:pt>
                <c:pt idx="743">
                  <c:v>27.952651413240002</c:v>
                </c:pt>
                <c:pt idx="744">
                  <c:v>28.214623685260001</c:v>
                </c:pt>
                <c:pt idx="745">
                  <c:v>28.477594816300002</c:v>
                </c:pt>
                <c:pt idx="746">
                  <c:v>28.74157919908</c:v>
                </c:pt>
                <c:pt idx="747">
                  <c:v>29.00659137041</c:v>
                </c:pt>
                <c:pt idx="748">
                  <c:v>29.27264605249</c:v>
                </c:pt>
                <c:pt idx="749">
                  <c:v>29.539758133540001</c:v>
                </c:pt>
                <c:pt idx="750">
                  <c:v>29.807942685539999</c:v>
                </c:pt>
                <c:pt idx="751">
                  <c:v>30.077214953430001</c:v>
                </c:pt>
                <c:pt idx="752">
                  <c:v>30.347590357680001</c:v>
                </c:pt>
                <c:pt idx="753">
                  <c:v>30.6190845239</c:v>
                </c:pt>
                <c:pt idx="754">
                  <c:v>30.89171324914</c:v>
                </c:pt>
                <c:pt idx="755">
                  <c:v>31.165492541239999</c:v>
                </c:pt>
                <c:pt idx="756">
                  <c:v>31.440438593890001</c:v>
                </c:pt>
                <c:pt idx="757">
                  <c:v>31.716567807890002</c:v>
                </c:pt>
                <c:pt idx="758">
                  <c:v>31.99389678947</c:v>
                </c:pt>
                <c:pt idx="759">
                  <c:v>32.272442355359999</c:v>
                </c:pt>
                <c:pt idx="760">
                  <c:v>32.552221534109997</c:v>
                </c:pt>
                <c:pt idx="761">
                  <c:v>32.833251578190001</c:v>
                </c:pt>
                <c:pt idx="762">
                  <c:v>33.115549955710001</c:v>
                </c:pt>
                <c:pt idx="763">
                  <c:v>33.399134367590001</c:v>
                </c:pt>
                <c:pt idx="764">
                  <c:v>33.684022746339998</c:v>
                </c:pt>
                <c:pt idx="765">
                  <c:v>33.970233266569998</c:v>
                </c:pt>
                <c:pt idx="766">
                  <c:v>34.2577843312</c:v>
                </c:pt>
                <c:pt idx="767">
                  <c:v>34.546694599879999</c:v>
                </c:pt>
                <c:pt idx="768">
                  <c:v>34.836982982169999</c:v>
                </c:pt>
                <c:pt idx="769">
                  <c:v>35.128668639769998</c:v>
                </c:pt>
                <c:pt idx="770">
                  <c:v>35.421771005479997</c:v>
                </c:pt>
                <c:pt idx="771">
                  <c:v>35.71630976486</c:v>
                </c:pt>
                <c:pt idx="772">
                  <c:v>36.012304891349999</c:v>
                </c:pt>
                <c:pt idx="773">
                  <c:v>36.309776629120002</c:v>
                </c:pt>
                <c:pt idx="774">
                  <c:v>36.608745502620003</c:v>
                </c:pt>
                <c:pt idx="775">
                  <c:v>36.909232333470001</c:v>
                </c:pt>
                <c:pt idx="776">
                  <c:v>37.211258234399999</c:v>
                </c:pt>
                <c:pt idx="777">
                  <c:v>37.514844622390001</c:v>
                </c:pt>
                <c:pt idx="778">
                  <c:v>37.820013221860002</c:v>
                </c:pt>
                <c:pt idx="779">
                  <c:v>38.126786064000001</c:v>
                </c:pt>
                <c:pt idx="780">
                  <c:v>38.435185512479997</c:v>
                </c:pt>
                <c:pt idx="781">
                  <c:v>38.745234253</c:v>
                </c:pt>
                <c:pt idx="782">
                  <c:v>39.056955307149998</c:v>
                </c:pt>
                <c:pt idx="783">
                  <c:v>39.370372035389998</c:v>
                </c:pt>
                <c:pt idx="784">
                  <c:v>39.685508149290001</c:v>
                </c:pt>
                <c:pt idx="785">
                  <c:v>40.002387713739999</c:v>
                </c:pt>
                <c:pt idx="786">
                  <c:v>40.321035154450001</c:v>
                </c:pt>
                <c:pt idx="787">
                  <c:v>40.641475280119998</c:v>
                </c:pt>
                <c:pt idx="788">
                  <c:v>40.963733263400002</c:v>
                </c:pt>
                <c:pt idx="789">
                  <c:v>41.28783467593</c:v>
                </c:pt>
                <c:pt idx="790">
                  <c:v>41.613805473699998</c:v>
                </c:pt>
                <c:pt idx="791">
                  <c:v>41.94167202429</c:v>
                </c:pt>
                <c:pt idx="792">
                  <c:v>42.271461106140002</c:v>
                </c:pt>
                <c:pt idx="793">
                  <c:v>42.60319991958</c:v>
                </c:pt>
                <c:pt idx="794">
                  <c:v>42.936916083139998</c:v>
                </c:pt>
                <c:pt idx="795">
                  <c:v>43.272637684320003</c:v>
                </c:pt>
                <c:pt idx="796">
                  <c:v>43.610393218980001</c:v>
                </c:pt>
                <c:pt idx="797">
                  <c:v>43.950211676720002</c:v>
                </c:pt>
                <c:pt idx="798">
                  <c:v>44.29212250194</c:v>
                </c:pt>
                <c:pt idx="799">
                  <c:v>44.63615562231</c:v>
                </c:pt>
                <c:pt idx="800">
                  <c:v>44.98234144205</c:v>
                </c:pt>
                <c:pt idx="801">
                  <c:v>45.330710887350001</c:v>
                </c:pt>
                <c:pt idx="802">
                  <c:v>45.681295381840002</c:v>
                </c:pt>
                <c:pt idx="803">
                  <c:v>46.034126871970003</c:v>
                </c:pt>
                <c:pt idx="804">
                  <c:v>46.389237850870003</c:v>
                </c:pt>
                <c:pt idx="805">
                  <c:v>46.746661348419998</c:v>
                </c:pt>
                <c:pt idx="806">
                  <c:v>47.106430953390003</c:v>
                </c:pt>
                <c:pt idx="807">
                  <c:v>47.468580828329998</c:v>
                </c:pt>
                <c:pt idx="808">
                  <c:v>47.833145724810002</c:v>
                </c:pt>
                <c:pt idx="809">
                  <c:v>48.200160996850002</c:v>
                </c:pt>
                <c:pt idx="810">
                  <c:v>48.569662587620002</c:v>
                </c:pt>
                <c:pt idx="811">
                  <c:v>48.94168709401</c:v>
                </c:pt>
                <c:pt idx="812">
                  <c:v>49.316271735009998</c:v>
                </c:pt>
                <c:pt idx="813">
                  <c:v>49.693454393549999</c:v>
                </c:pt>
                <c:pt idx="814">
                  <c:v>50.07327362393</c:v>
                </c:pt>
                <c:pt idx="815">
                  <c:v>50.455768655930001</c:v>
                </c:pt>
                <c:pt idx="816">
                  <c:v>50.840979428040001</c:v>
                </c:pt>
                <c:pt idx="817">
                  <c:v>51.228946601849998</c:v>
                </c:pt>
                <c:pt idx="818">
                  <c:v>51.619711570900002</c:v>
                </c:pt>
                <c:pt idx="819">
                  <c:v>52.013316482779999</c:v>
                </c:pt>
                <c:pt idx="820">
                  <c:v>52.409804245330001</c:v>
                </c:pt>
                <c:pt idx="821">
                  <c:v>52.809218582770001</c:v>
                </c:pt>
                <c:pt idx="822">
                  <c:v>53.211603989780002</c:v>
                </c:pt>
                <c:pt idx="823">
                  <c:v>53.617005831580002</c:v>
                </c:pt>
                <c:pt idx="824">
                  <c:v>54.025470285590004</c:v>
                </c:pt>
                <c:pt idx="825">
                  <c:v>54.437044418079999</c:v>
                </c:pt>
                <c:pt idx="826">
                  <c:v>54.851776173090002</c:v>
                </c:pt>
                <c:pt idx="827">
                  <c:v>55.269714428269999</c:v>
                </c:pt>
                <c:pt idx="828">
                  <c:v>55.690908966320002</c:v>
                </c:pt>
                <c:pt idx="829">
                  <c:v>56.115410546829999</c:v>
                </c:pt>
                <c:pt idx="830">
                  <c:v>56.543270905820002</c:v>
                </c:pt>
                <c:pt idx="831">
                  <c:v>56.974542788949996</c:v>
                </c:pt>
                <c:pt idx="832">
                  <c:v>57.409279964360003</c:v>
                </c:pt>
                <c:pt idx="833">
                  <c:v>57.847537267450001</c:v>
                </c:pt>
                <c:pt idx="834">
                  <c:v>58.289370615289997</c:v>
                </c:pt>
                <c:pt idx="835">
                  <c:v>58.734837035529999</c:v>
                </c:pt>
                <c:pt idx="836">
                  <c:v>59.183994692330003</c:v>
                </c:pt>
                <c:pt idx="837">
                  <c:v>59.6369029285</c:v>
                </c:pt>
                <c:pt idx="838">
                  <c:v>60.093622281809999</c:v>
                </c:pt>
                <c:pt idx="839">
                  <c:v>60.554214516050003</c:v>
                </c:pt>
                <c:pt idx="840">
                  <c:v>61.018742671520002</c:v>
                </c:pt>
                <c:pt idx="841">
                  <c:v>61.487271084020001</c:v>
                </c:pt>
                <c:pt idx="842">
                  <c:v>61.959865403199998</c:v>
                </c:pt>
                <c:pt idx="843">
                  <c:v>62.436592660759999</c:v>
                </c:pt>
                <c:pt idx="844">
                  <c:v>62.917521293989999</c:v>
                </c:pt>
                <c:pt idx="845">
                  <c:v>63.40272117128</c:v>
                </c:pt>
                <c:pt idx="846">
                  <c:v>63.892263644289997</c:v>
                </c:pt>
                <c:pt idx="847">
                  <c:v>64.386221582709993</c:v>
                </c:pt>
                <c:pt idx="848">
                  <c:v>64.884669412869997</c:v>
                </c:pt>
                <c:pt idx="849">
                  <c:v>65.387683179779998</c:v>
                </c:pt>
                <c:pt idx="850">
                  <c:v>65.895340562450002</c:v>
                </c:pt>
                <c:pt idx="851">
                  <c:v>66.407720942970002</c:v>
                </c:pt>
                <c:pt idx="852">
                  <c:v>66.924905431330004</c:v>
                </c:pt>
                <c:pt idx="853">
                  <c:v>67.446976945079996</c:v>
                </c:pt>
                <c:pt idx="854">
                  <c:v>67.974020214289993</c:v>
                </c:pt>
                <c:pt idx="855">
                  <c:v>68.506121890640003</c:v>
                </c:pt>
                <c:pt idx="856">
                  <c:v>69.043370552690007</c:v>
                </c:pt>
                <c:pt idx="857">
                  <c:v>69.58585679318</c:v>
                </c:pt>
                <c:pt idx="858">
                  <c:v>70.133673247510004</c:v>
                </c:pt>
                <c:pt idx="859">
                  <c:v>70.686914681039994</c:v>
                </c:pt>
                <c:pt idx="860">
                  <c:v>71.245678043669997</c:v>
                </c:pt>
                <c:pt idx="861">
                  <c:v>71.810062506549997</c:v>
                </c:pt>
                <c:pt idx="862">
                  <c:v>72.380169583739999</c:v>
                </c:pt>
                <c:pt idx="863">
                  <c:v>72.956103138800003</c:v>
                </c:pt>
                <c:pt idx="864">
                  <c:v>73.537969493299997</c:v>
                </c:pt>
                <c:pt idx="865">
                  <c:v>74.125877509839995</c:v>
                </c:pt>
                <c:pt idx="866">
                  <c:v>74.719938621599994</c:v>
                </c:pt>
                <c:pt idx="867">
                  <c:v>75.320266946510003</c:v>
                </c:pt>
                <c:pt idx="868">
                  <c:v>75.92697937877</c:v>
                </c:pt>
                <c:pt idx="869">
                  <c:v>76.540195635510003</c:v>
                </c:pt>
                <c:pt idx="870">
                  <c:v>77.160038368100004</c:v>
                </c:pt>
                <c:pt idx="871">
                  <c:v>77.786633264770003</c:v>
                </c:pt>
                <c:pt idx="872">
                  <c:v>78.420109120869995</c:v>
                </c:pt>
                <c:pt idx="873">
                  <c:v>79.060597944820003</c:v>
                </c:pt>
                <c:pt idx="874">
                  <c:v>79.708235056350006</c:v>
                </c:pt>
                <c:pt idx="875">
                  <c:v>80.363159217290004</c:v>
                </c:pt>
                <c:pt idx="876">
                  <c:v>81.025512694240007</c:v>
                </c:pt>
                <c:pt idx="877">
                  <c:v>81.695441424699993</c:v>
                </c:pt>
                <c:pt idx="878">
                  <c:v>82.373095096499995</c:v>
                </c:pt>
                <c:pt idx="879">
                  <c:v>83.058627284110003</c:v>
                </c:pt>
                <c:pt idx="880">
                  <c:v>83.752195580039995</c:v>
                </c:pt>
                <c:pt idx="881">
                  <c:v>84.453961716999999</c:v>
                </c:pt>
                <c:pt idx="882">
                  <c:v>85.164091732900005</c:v>
                </c:pt>
                <c:pt idx="883">
                  <c:v>85.882756078910006</c:v>
                </c:pt>
                <c:pt idx="884">
                  <c:v>86.610129781149993</c:v>
                </c:pt>
                <c:pt idx="885">
                  <c:v>87.346392607189998</c:v>
                </c:pt>
                <c:pt idx="886">
                  <c:v>88.091729228450006</c:v>
                </c:pt>
                <c:pt idx="887">
                  <c:v>88.846329362600002</c:v>
                </c:pt>
                <c:pt idx="888">
                  <c:v>89.610387994359996</c:v>
                </c:pt>
                <c:pt idx="889">
                  <c:v>90.384105497830006</c:v>
                </c:pt>
                <c:pt idx="890">
                  <c:v>91.167687897920004</c:v>
                </c:pt>
                <c:pt idx="891">
                  <c:v>91.961347011749993</c:v>
                </c:pt>
                <c:pt idx="892">
                  <c:v>92.765300668890006</c:v>
                </c:pt>
                <c:pt idx="893">
                  <c:v>93.579772955440006</c:v>
                </c:pt>
                <c:pt idx="894">
                  <c:v>94.40499441016</c:v>
                </c:pt>
                <c:pt idx="895">
                  <c:v>95.2412022842</c:v>
                </c:pt>
                <c:pt idx="896">
                  <c:v>96.088640743989998</c:v>
                </c:pt>
                <c:pt idx="897">
                  <c:v>96.947561170719993</c:v>
                </c:pt>
                <c:pt idx="898">
                  <c:v>97.818222437870006</c:v>
                </c:pt>
                <c:pt idx="899">
                  <c:v>98.700891141209993</c:v>
                </c:pt>
                <c:pt idx="900">
                  <c:v>99.595841912040001</c:v>
                </c:pt>
                <c:pt idx="901">
                  <c:v>100.50335774529999</c:v>
                </c:pt>
                <c:pt idx="902">
                  <c:v>101.4237303189</c:v>
                </c:pt>
                <c:pt idx="903">
                  <c:v>102.3572602891</c:v>
                </c:pt>
                <c:pt idx="904">
                  <c:v>103.3042576766</c:v>
                </c:pt>
                <c:pt idx="905">
                  <c:v>104.26504223969999</c:v>
                </c:pt>
                <c:pt idx="906">
                  <c:v>105.23994382239999</c:v>
                </c:pt>
                <c:pt idx="907">
                  <c:v>106.2293028113</c:v>
                </c:pt>
                <c:pt idx="908">
                  <c:v>107.23347049349999</c:v>
                </c:pt>
                <c:pt idx="909">
                  <c:v>108.2528095559</c:v>
                </c:pt>
                <c:pt idx="910">
                  <c:v>109.2876945302</c:v>
                </c:pt>
                <c:pt idx="911">
                  <c:v>110.3385122541</c:v>
                </c:pt>
                <c:pt idx="912">
                  <c:v>111.4056624726</c:v>
                </c:pt>
                <c:pt idx="913">
                  <c:v>112.4895582611</c:v>
                </c:pt>
                <c:pt idx="914">
                  <c:v>113.5906266443</c:v>
                </c:pt>
                <c:pt idx="915">
                  <c:v>114.70930921759999</c:v>
                </c:pt>
                <c:pt idx="916">
                  <c:v>115.84606273679999</c:v>
                </c:pt>
                <c:pt idx="917">
                  <c:v>117.001359811</c:v>
                </c:pt>
                <c:pt idx="918">
                  <c:v>118.17568952009999</c:v>
                </c:pt>
                <c:pt idx="919">
                  <c:v>119.3695581961</c:v>
                </c:pt>
                <c:pt idx="920">
                  <c:v>120.5834902759</c:v>
                </c:pt>
                <c:pt idx="921">
                  <c:v>121.81802893210001</c:v>
                </c:pt>
                <c:pt idx="922">
                  <c:v>123.0737370554</c:v>
                </c:pt>
                <c:pt idx="923">
                  <c:v>124.3511981174</c:v>
                </c:pt>
                <c:pt idx="924">
                  <c:v>125.6510171299</c:v>
                </c:pt>
                <c:pt idx="925">
                  <c:v>126.9738216456</c:v>
                </c:pt>
                <c:pt idx="926">
                  <c:v>128.32026277930001</c:v>
                </c:pt>
                <c:pt idx="927">
                  <c:v>129.6910164132</c:v>
                </c:pt>
                <c:pt idx="928">
                  <c:v>131.08678431960001</c:v>
                </c:pt>
                <c:pt idx="929">
                  <c:v>132.50829539750001</c:v>
                </c:pt>
                <c:pt idx="930">
                  <c:v>133.95630708979999</c:v>
                </c:pt>
                <c:pt idx="931">
                  <c:v>135.43160666119999</c:v>
                </c:pt>
                <c:pt idx="932">
                  <c:v>136.9350128522</c:v>
                </c:pt>
                <c:pt idx="933">
                  <c:v>138.46737725400001</c:v>
                </c:pt>
                <c:pt idx="934">
                  <c:v>140.02958620370001</c:v>
                </c:pt>
                <c:pt idx="935">
                  <c:v>141.62256240990001</c:v>
                </c:pt>
                <c:pt idx="936">
                  <c:v>143.24726686560001</c:v>
                </c:pt>
                <c:pt idx="937">
                  <c:v>144.9047009738</c:v>
                </c:pt>
                <c:pt idx="938">
                  <c:v>146.59590851050001</c:v>
                </c:pt>
                <c:pt idx="939">
                  <c:v>148.32197805289999</c:v>
                </c:pt>
                <c:pt idx="940">
                  <c:v>150.08404531190001</c:v>
                </c:pt>
                <c:pt idx="941">
                  <c:v>151.88329576480001</c:v>
                </c:pt>
                <c:pt idx="942">
                  <c:v>153.72096736770001</c:v>
                </c:pt>
                <c:pt idx="943">
                  <c:v>155.5983535021</c:v>
                </c:pt>
                <c:pt idx="944">
                  <c:v>157.51680618859999</c:v>
                </c:pt>
                <c:pt idx="945">
                  <c:v>159.47773936390001</c:v>
                </c:pt>
                <c:pt idx="946">
                  <c:v>161.4826324711</c:v>
                </c:pt>
                <c:pt idx="947">
                  <c:v>163.5330343677</c:v>
                </c:pt>
                <c:pt idx="948">
                  <c:v>165.63056732179999</c:v>
                </c:pt>
                <c:pt idx="949">
                  <c:v>167.77693158400001</c:v>
                </c:pt>
                <c:pt idx="950">
                  <c:v>169.97390998309999</c:v>
                </c:pt>
                <c:pt idx="951">
                  <c:v>172.22337307620001</c:v>
                </c:pt>
                <c:pt idx="952">
                  <c:v>174.52728462300001</c:v>
                </c:pt>
                <c:pt idx="953">
                  <c:v>176.88770739969999</c:v>
                </c:pt>
                <c:pt idx="954">
                  <c:v>179.30680957800001</c:v>
                </c:pt>
                <c:pt idx="955">
                  <c:v>181.7868715351</c:v>
                </c:pt>
                <c:pt idx="956">
                  <c:v>184.33029317570001</c:v>
                </c:pt>
                <c:pt idx="957">
                  <c:v>186.9396019749</c:v>
                </c:pt>
                <c:pt idx="958">
                  <c:v>189.61746141099999</c:v>
                </c:pt>
                <c:pt idx="959">
                  <c:v>192.36668031580001</c:v>
                </c:pt>
                <c:pt idx="960">
                  <c:v>195.1902229833</c:v>
                </c:pt>
                <c:pt idx="961">
                  <c:v>198.09122005899999</c:v>
                </c:pt>
                <c:pt idx="962">
                  <c:v>201.07298024439999</c:v>
                </c:pt>
                <c:pt idx="963">
                  <c:v>204.13900327069999</c:v>
                </c:pt>
                <c:pt idx="964">
                  <c:v>207.2929939613</c:v>
                </c:pt>
                <c:pt idx="965">
                  <c:v>210.53887726900001</c:v>
                </c:pt>
                <c:pt idx="966">
                  <c:v>213.88081498700001</c:v>
                </c:pt>
                <c:pt idx="967">
                  <c:v>217.32322401019999</c:v>
                </c:pt>
                <c:pt idx="968">
                  <c:v>220.8707958988</c:v>
                </c:pt>
                <c:pt idx="969">
                  <c:v>224.5285188201</c:v>
                </c:pt>
                <c:pt idx="970">
                  <c:v>228.30170128730001</c:v>
                </c:pt>
                <c:pt idx="971">
                  <c:v>232.1959982418</c:v>
                </c:pt>
                <c:pt idx="972">
                  <c:v>236.21743993269999</c:v>
                </c:pt>
                <c:pt idx="973">
                  <c:v>240.37246333990001</c:v>
                </c:pt>
                <c:pt idx="974">
                  <c:v>244.66794730449999</c:v>
                </c:pt>
                <c:pt idx="975">
                  <c:v>249.11125096059999</c:v>
                </c:pt>
                <c:pt idx="976">
                  <c:v>253.71025640089999</c:v>
                </c:pt>
                <c:pt idx="977">
                  <c:v>258.47341605169999</c:v>
                </c:pt>
                <c:pt idx="978">
                  <c:v>263.40980515939998</c:v>
                </c:pt>
                <c:pt idx="979">
                  <c:v>268.52918028850002</c:v>
                </c:pt>
                <c:pt idx="980">
                  <c:v>273.84204437480003</c:v>
                </c:pt>
                <c:pt idx="981">
                  <c:v>279.35971958149997</c:v>
                </c:pt>
                <c:pt idx="982">
                  <c:v>285.09442879869999</c:v>
                </c:pt>
                <c:pt idx="983">
                  <c:v>291.0593867938</c:v>
                </c:pt>
                <c:pt idx="984">
                  <c:v>297.26890334810003</c:v>
                </c:pt>
                <c:pt idx="985">
                  <c:v>303.73849860920001</c:v>
                </c:pt>
                <c:pt idx="986">
                  <c:v>310.48503419500003</c:v>
                </c:pt>
                <c:pt idx="987">
                  <c:v>317.5268610782</c:v>
                </c:pt>
                <c:pt idx="988">
                  <c:v>324.8839879034</c:v>
                </c:pt>
                <c:pt idx="989">
                  <c:v>332.57827230509997</c:v>
                </c:pt>
                <c:pt idx="990">
                  <c:v>340.63363982880003</c:v>
                </c:pt>
                <c:pt idx="991">
                  <c:v>349.07633420579998</c:v>
                </c:pt>
                <c:pt idx="992">
                  <c:v>357.93520505459998</c:v>
                </c:pt>
                <c:pt idx="993">
                  <c:v>367.24203959379997</c:v>
                </c:pt>
                <c:pt idx="994">
                  <c:v>377.0319465773</c:v>
                </c:pt>
                <c:pt idx="995">
                  <c:v>387.3438012254</c:v>
                </c:pt>
                <c:pt idx="996">
                  <c:v>398.22076473940001</c:v>
                </c:pt>
                <c:pt idx="997">
                  <c:v>409.71089131280002</c:v>
                </c:pt>
                <c:pt idx="998">
                  <c:v>421.86784226700001</c:v>
                </c:pt>
                <c:pt idx="999">
                  <c:v>434.75172775290002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78656"/>
        <c:axId val="87552384"/>
      </c:scatterChart>
      <c:valAx>
        <c:axId val="85878656"/>
        <c:scaling>
          <c:orientation val="minMax"/>
          <c:max val="500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1400" dirty="0"/>
                  <a:t>f/MHz</a:t>
                </a:r>
              </a:p>
            </c:rich>
          </c:tx>
          <c:layout>
            <c:manualLayout>
              <c:xMode val="edge"/>
              <c:yMode val="edge"/>
              <c:x val="0.82034449051970237"/>
              <c:y val="0.6434837018239814"/>
            </c:manualLayout>
          </c:layout>
          <c:overlay val="0"/>
        </c:title>
        <c:numFmt formatCode="General" sourceLinked="0"/>
        <c:majorTickMark val="out"/>
        <c:minorTickMark val="out"/>
        <c:tickLblPos val="nextTo"/>
        <c:spPr>
          <a:ln w="25400">
            <a:solidFill>
              <a:schemeClr val="tx1"/>
            </a:solidFill>
            <a:tailEnd type="triangle"/>
          </a:ln>
        </c:spPr>
        <c:txPr>
          <a:bodyPr/>
          <a:lstStyle/>
          <a:p>
            <a:pPr>
              <a:defRPr sz="2000"/>
            </a:pPr>
            <a:endParaRPr lang="de-DE"/>
          </a:p>
        </c:txPr>
        <c:crossAx val="87552384"/>
        <c:crosses val="autoZero"/>
        <c:crossBetween val="midCat"/>
        <c:majorUnit val="10000000"/>
        <c:dispUnits>
          <c:builtInUnit val="millions"/>
          <c:dispUnitsLbl>
            <c:layout/>
          </c:dispUnitsLbl>
        </c:dispUnits>
      </c:valAx>
      <c:valAx>
        <c:axId val="87552384"/>
        <c:scaling>
          <c:orientation val="minMax"/>
          <c:max val="210"/>
          <c:min val="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sz="1400" dirty="0"/>
                  <a:t>|Z|/Ohm</a:t>
                </a:r>
              </a:p>
            </c:rich>
          </c:tx>
          <c:layout>
            <c:manualLayout>
              <c:xMode val="edge"/>
              <c:yMode val="edge"/>
              <c:x val="0.17040450176122798"/>
              <c:y val="9.7396038540062315E-3"/>
            </c:manualLayout>
          </c:layout>
          <c:overlay val="0"/>
        </c:title>
        <c:numFmt formatCode="#,##0" sourceLinked="0"/>
        <c:majorTickMark val="out"/>
        <c:minorTickMark val="out"/>
        <c:tickLblPos val="nextTo"/>
        <c:spPr>
          <a:ln w="25400">
            <a:solidFill>
              <a:schemeClr val="tx1"/>
            </a:solidFill>
            <a:tailEnd type="triangle"/>
          </a:ln>
        </c:spPr>
        <c:txPr>
          <a:bodyPr/>
          <a:lstStyle/>
          <a:p>
            <a:pPr>
              <a:defRPr sz="2000"/>
            </a:pPr>
            <a:endParaRPr lang="de-DE"/>
          </a:p>
        </c:txPr>
        <c:crossAx val="85878656"/>
        <c:crosses val="autoZero"/>
        <c:crossBetween val="midCat"/>
        <c:minorUnit val="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86288826481188E-2"/>
          <c:y val="0.11905378635281584"/>
          <c:w val="0.80885734802749554"/>
          <c:h val="0.82954570424997087"/>
        </c:manualLayout>
      </c:layout>
      <c:scatterChart>
        <c:scatterStyle val="smoothMarker"/>
        <c:varyColors val="0"/>
        <c:ser>
          <c:idx val="0"/>
          <c:order val="0"/>
          <c:tx>
            <c:v>Phase Simulation w/o Osci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mit_Kabel_ohne_Oszi_wdh_MF!$A$2:$A$1002</c:f>
              <c:numCache>
                <c:formatCode>0.00E+00</c:formatCode>
                <c:ptCount val="1001"/>
                <c:pt idx="0">
                  <c:v>10000</c:v>
                </c:pt>
                <c:pt idx="1">
                  <c:v>90070.070070069996</c:v>
                </c:pt>
                <c:pt idx="2">
                  <c:v>170140.1401401</c:v>
                </c:pt>
                <c:pt idx="3">
                  <c:v>250210.21021019999</c:v>
                </c:pt>
                <c:pt idx="4">
                  <c:v>330280.28028030001</c:v>
                </c:pt>
                <c:pt idx="5">
                  <c:v>410350.35035040003</c:v>
                </c:pt>
                <c:pt idx="6">
                  <c:v>490420.42042039998</c:v>
                </c:pt>
                <c:pt idx="7">
                  <c:v>570490.4904905</c:v>
                </c:pt>
                <c:pt idx="8">
                  <c:v>650560.56056060002</c:v>
                </c:pt>
                <c:pt idx="9">
                  <c:v>730630.63063060003</c:v>
                </c:pt>
                <c:pt idx="10">
                  <c:v>810700.70070070005</c:v>
                </c:pt>
                <c:pt idx="11">
                  <c:v>890770.77077079995</c:v>
                </c:pt>
                <c:pt idx="12">
                  <c:v>970840.84084079997</c:v>
                </c:pt>
                <c:pt idx="13">
                  <c:v>1050910.9109110001</c:v>
                </c:pt>
                <c:pt idx="14">
                  <c:v>1130980.980981</c:v>
                </c:pt>
                <c:pt idx="15">
                  <c:v>1211051.0510509999</c:v>
                </c:pt>
                <c:pt idx="16">
                  <c:v>1291121.121121</c:v>
                </c:pt>
                <c:pt idx="17">
                  <c:v>1371191.1911909999</c:v>
                </c:pt>
                <c:pt idx="18">
                  <c:v>1451261.2612610001</c:v>
                </c:pt>
                <c:pt idx="19">
                  <c:v>1531331.331331</c:v>
                </c:pt>
                <c:pt idx="20">
                  <c:v>1611401.4014010001</c:v>
                </c:pt>
                <c:pt idx="21">
                  <c:v>1691471.471471</c:v>
                </c:pt>
                <c:pt idx="22">
                  <c:v>1771541.5415419999</c:v>
                </c:pt>
                <c:pt idx="23">
                  <c:v>1851611.611612</c:v>
                </c:pt>
                <c:pt idx="24">
                  <c:v>1931681.6816819999</c:v>
                </c:pt>
                <c:pt idx="25">
                  <c:v>2011751.7517520001</c:v>
                </c:pt>
                <c:pt idx="26">
                  <c:v>2091821.821822</c:v>
                </c:pt>
                <c:pt idx="27">
                  <c:v>2171891.8918920001</c:v>
                </c:pt>
                <c:pt idx="28">
                  <c:v>2251961.961962</c:v>
                </c:pt>
                <c:pt idx="29">
                  <c:v>2332032.0320319999</c:v>
                </c:pt>
                <c:pt idx="30">
                  <c:v>2412102.1021019998</c:v>
                </c:pt>
                <c:pt idx="31">
                  <c:v>2492172.1721720002</c:v>
                </c:pt>
                <c:pt idx="32">
                  <c:v>2572242.2422420001</c:v>
                </c:pt>
                <c:pt idx="33">
                  <c:v>2652312.312312</c:v>
                </c:pt>
                <c:pt idx="34">
                  <c:v>2732382.3823819999</c:v>
                </c:pt>
                <c:pt idx="35">
                  <c:v>2812452.4524520002</c:v>
                </c:pt>
                <c:pt idx="36">
                  <c:v>2892522.5225229999</c:v>
                </c:pt>
                <c:pt idx="37">
                  <c:v>2972592.5925929998</c:v>
                </c:pt>
                <c:pt idx="38">
                  <c:v>3052662.6626630002</c:v>
                </c:pt>
                <c:pt idx="39">
                  <c:v>3132732.7327330001</c:v>
                </c:pt>
                <c:pt idx="40">
                  <c:v>3212802.802803</c:v>
                </c:pt>
                <c:pt idx="41">
                  <c:v>3292872.8728729999</c:v>
                </c:pt>
                <c:pt idx="42">
                  <c:v>3372942.9429429998</c:v>
                </c:pt>
                <c:pt idx="43">
                  <c:v>3453013.0130130001</c:v>
                </c:pt>
                <c:pt idx="44">
                  <c:v>3533083.083083</c:v>
                </c:pt>
                <c:pt idx="45">
                  <c:v>3613153.1531529999</c:v>
                </c:pt>
                <c:pt idx="46">
                  <c:v>3693223.2232229998</c:v>
                </c:pt>
                <c:pt idx="47">
                  <c:v>3773293.2932930002</c:v>
                </c:pt>
                <c:pt idx="48">
                  <c:v>3853363.3633630001</c:v>
                </c:pt>
                <c:pt idx="49">
                  <c:v>3933433.433433</c:v>
                </c:pt>
                <c:pt idx="50">
                  <c:v>4013503.5035040001</c:v>
                </c:pt>
                <c:pt idx="51">
                  <c:v>4093573.573574</c:v>
                </c:pt>
                <c:pt idx="52">
                  <c:v>4173643.6436439999</c:v>
                </c:pt>
                <c:pt idx="53">
                  <c:v>4253713.7137139998</c:v>
                </c:pt>
                <c:pt idx="54">
                  <c:v>4333783.7837840002</c:v>
                </c:pt>
                <c:pt idx="55">
                  <c:v>4413853.8538539996</c:v>
                </c:pt>
                <c:pt idx="56">
                  <c:v>4493923.923924</c:v>
                </c:pt>
                <c:pt idx="57">
                  <c:v>4573993.9939940004</c:v>
                </c:pt>
                <c:pt idx="58">
                  <c:v>4654064.0640639998</c:v>
                </c:pt>
                <c:pt idx="59">
                  <c:v>4734134.1341340002</c:v>
                </c:pt>
                <c:pt idx="60">
                  <c:v>4814204.2042039996</c:v>
                </c:pt>
                <c:pt idx="61">
                  <c:v>4894274.274274</c:v>
                </c:pt>
                <c:pt idx="62">
                  <c:v>4974344.3443440003</c:v>
                </c:pt>
                <c:pt idx="63">
                  <c:v>5054414.4144139998</c:v>
                </c:pt>
                <c:pt idx="64">
                  <c:v>5134484.4844840001</c:v>
                </c:pt>
                <c:pt idx="65">
                  <c:v>5214554.5545549998</c:v>
                </c:pt>
                <c:pt idx="66">
                  <c:v>5294624.6246250002</c:v>
                </c:pt>
                <c:pt idx="67">
                  <c:v>5374694.6946949996</c:v>
                </c:pt>
                <c:pt idx="68">
                  <c:v>5454764.764765</c:v>
                </c:pt>
                <c:pt idx="69">
                  <c:v>5534834.8348350003</c:v>
                </c:pt>
                <c:pt idx="70">
                  <c:v>5614904.9049049998</c:v>
                </c:pt>
                <c:pt idx="71">
                  <c:v>5694974.9749750001</c:v>
                </c:pt>
                <c:pt idx="72">
                  <c:v>5775045.0450449996</c:v>
                </c:pt>
                <c:pt idx="73">
                  <c:v>5855115.1151149999</c:v>
                </c:pt>
                <c:pt idx="74">
                  <c:v>5935185.1851850003</c:v>
                </c:pt>
                <c:pt idx="75">
                  <c:v>6015255.2552549997</c:v>
                </c:pt>
                <c:pt idx="76">
                  <c:v>6095325.3253250001</c:v>
                </c:pt>
                <c:pt idx="77">
                  <c:v>6175395.3953950005</c:v>
                </c:pt>
                <c:pt idx="78">
                  <c:v>6255465.4654649999</c:v>
                </c:pt>
                <c:pt idx="79">
                  <c:v>6335535.5355359996</c:v>
                </c:pt>
                <c:pt idx="80">
                  <c:v>6415605.6056059999</c:v>
                </c:pt>
                <c:pt idx="81">
                  <c:v>6495675.6756760003</c:v>
                </c:pt>
                <c:pt idx="82">
                  <c:v>6575745.7457459997</c:v>
                </c:pt>
                <c:pt idx="83">
                  <c:v>6655815.8158160001</c:v>
                </c:pt>
                <c:pt idx="84">
                  <c:v>6735885.8858859995</c:v>
                </c:pt>
                <c:pt idx="85">
                  <c:v>6815955.9559559999</c:v>
                </c:pt>
                <c:pt idx="86">
                  <c:v>6896026.0260260003</c:v>
                </c:pt>
                <c:pt idx="87">
                  <c:v>6976096.0960959997</c:v>
                </c:pt>
                <c:pt idx="88">
                  <c:v>7056166.1661660001</c:v>
                </c:pt>
                <c:pt idx="89">
                  <c:v>7136236.2362360004</c:v>
                </c:pt>
                <c:pt idx="90">
                  <c:v>7216306.3063059999</c:v>
                </c:pt>
                <c:pt idx="91">
                  <c:v>7296376.3763760002</c:v>
                </c:pt>
                <c:pt idx="92">
                  <c:v>7376446.4464459997</c:v>
                </c:pt>
                <c:pt idx="93">
                  <c:v>7456516.5165170003</c:v>
                </c:pt>
                <c:pt idx="94">
                  <c:v>7536586.5865869997</c:v>
                </c:pt>
                <c:pt idx="95">
                  <c:v>7616656.6566570001</c:v>
                </c:pt>
                <c:pt idx="96">
                  <c:v>7696726.7267270004</c:v>
                </c:pt>
                <c:pt idx="97">
                  <c:v>7776796.7967969999</c:v>
                </c:pt>
                <c:pt idx="98">
                  <c:v>7856866.8668670002</c:v>
                </c:pt>
                <c:pt idx="99">
                  <c:v>7936936.9369369997</c:v>
                </c:pt>
                <c:pt idx="100">
                  <c:v>8017007.007007</c:v>
                </c:pt>
                <c:pt idx="101">
                  <c:v>8097077.0770770004</c:v>
                </c:pt>
                <c:pt idx="102">
                  <c:v>8177147.1471469998</c:v>
                </c:pt>
                <c:pt idx="103">
                  <c:v>8257217.2172170002</c:v>
                </c:pt>
                <c:pt idx="104">
                  <c:v>8337287.2872869996</c:v>
                </c:pt>
                <c:pt idx="105">
                  <c:v>8417357.3573569991</c:v>
                </c:pt>
                <c:pt idx="106">
                  <c:v>8497427.4274269994</c:v>
                </c:pt>
                <c:pt idx="107">
                  <c:v>8577497.497498</c:v>
                </c:pt>
                <c:pt idx="108">
                  <c:v>8657567.5675680004</c:v>
                </c:pt>
                <c:pt idx="109">
                  <c:v>8737637.6376380008</c:v>
                </c:pt>
                <c:pt idx="110">
                  <c:v>8817707.7077079993</c:v>
                </c:pt>
                <c:pt idx="111">
                  <c:v>8897777.7777779996</c:v>
                </c:pt>
                <c:pt idx="112">
                  <c:v>8977847.847848</c:v>
                </c:pt>
                <c:pt idx="113">
                  <c:v>9057917.9179180004</c:v>
                </c:pt>
                <c:pt idx="114">
                  <c:v>9137987.9879880007</c:v>
                </c:pt>
                <c:pt idx="115">
                  <c:v>9218058.0580579992</c:v>
                </c:pt>
                <c:pt idx="116">
                  <c:v>9298128.1281279996</c:v>
                </c:pt>
                <c:pt idx="117">
                  <c:v>9378198.198198</c:v>
                </c:pt>
                <c:pt idx="118">
                  <c:v>9458268.2682680003</c:v>
                </c:pt>
                <c:pt idx="119">
                  <c:v>9538338.3383380007</c:v>
                </c:pt>
                <c:pt idx="120">
                  <c:v>9618408.4084079992</c:v>
                </c:pt>
                <c:pt idx="121">
                  <c:v>9698478.4784779996</c:v>
                </c:pt>
                <c:pt idx="122">
                  <c:v>9778548.5485490002</c:v>
                </c:pt>
                <c:pt idx="123">
                  <c:v>9858618.6186190005</c:v>
                </c:pt>
                <c:pt idx="124">
                  <c:v>9938688.6886890009</c:v>
                </c:pt>
                <c:pt idx="125">
                  <c:v>10018758.75876</c:v>
                </c:pt>
                <c:pt idx="126">
                  <c:v>10098828.82883</c:v>
                </c:pt>
                <c:pt idx="127">
                  <c:v>10178898.8989</c:v>
                </c:pt>
                <c:pt idx="128">
                  <c:v>10258968.968970001</c:v>
                </c:pt>
                <c:pt idx="129">
                  <c:v>10339039.039039999</c:v>
                </c:pt>
                <c:pt idx="130">
                  <c:v>10419109.10911</c:v>
                </c:pt>
                <c:pt idx="131">
                  <c:v>10499179.17918</c:v>
                </c:pt>
                <c:pt idx="132">
                  <c:v>10579249.24925</c:v>
                </c:pt>
                <c:pt idx="133">
                  <c:v>10659319.319320001</c:v>
                </c:pt>
                <c:pt idx="134">
                  <c:v>10739389.389389999</c:v>
                </c:pt>
                <c:pt idx="135">
                  <c:v>10819459.45946</c:v>
                </c:pt>
                <c:pt idx="136">
                  <c:v>10899529.52953</c:v>
                </c:pt>
                <c:pt idx="137">
                  <c:v>10979599.5996</c:v>
                </c:pt>
                <c:pt idx="138">
                  <c:v>11059669.669670001</c:v>
                </c:pt>
                <c:pt idx="139">
                  <c:v>11139739.739739999</c:v>
                </c:pt>
                <c:pt idx="140">
                  <c:v>11219809.80981</c:v>
                </c:pt>
                <c:pt idx="141">
                  <c:v>11299879.87988</c:v>
                </c:pt>
                <c:pt idx="142">
                  <c:v>11379949.94995</c:v>
                </c:pt>
                <c:pt idx="143">
                  <c:v>11460020.020020001</c:v>
                </c:pt>
                <c:pt idx="144">
                  <c:v>11540090.090089999</c:v>
                </c:pt>
                <c:pt idx="145">
                  <c:v>11620160.16016</c:v>
                </c:pt>
                <c:pt idx="146">
                  <c:v>11700230.23023</c:v>
                </c:pt>
                <c:pt idx="147">
                  <c:v>11780300.3003</c:v>
                </c:pt>
                <c:pt idx="148">
                  <c:v>11860370.370370001</c:v>
                </c:pt>
                <c:pt idx="149">
                  <c:v>11940440.440439999</c:v>
                </c:pt>
                <c:pt idx="150">
                  <c:v>12020510.510509999</c:v>
                </c:pt>
                <c:pt idx="151">
                  <c:v>12100580.58058</c:v>
                </c:pt>
                <c:pt idx="152">
                  <c:v>12180650.65065</c:v>
                </c:pt>
                <c:pt idx="153">
                  <c:v>12260720.720720001</c:v>
                </c:pt>
                <c:pt idx="154">
                  <c:v>12340790.790790001</c:v>
                </c:pt>
                <c:pt idx="155">
                  <c:v>12420860.860859999</c:v>
                </c:pt>
                <c:pt idx="156">
                  <c:v>12500930.93093</c:v>
                </c:pt>
                <c:pt idx="157">
                  <c:v>12581001.001</c:v>
                </c:pt>
                <c:pt idx="158">
                  <c:v>12661071.071070001</c:v>
                </c:pt>
                <c:pt idx="159">
                  <c:v>12741141.141140001</c:v>
                </c:pt>
                <c:pt idx="160">
                  <c:v>12821211.211209999</c:v>
                </c:pt>
                <c:pt idx="161">
                  <c:v>12901281.28128</c:v>
                </c:pt>
                <c:pt idx="162">
                  <c:v>12981351.35135</c:v>
                </c:pt>
                <c:pt idx="163">
                  <c:v>13061421.42142</c:v>
                </c:pt>
                <c:pt idx="164">
                  <c:v>13141491.491490001</c:v>
                </c:pt>
                <c:pt idx="165">
                  <c:v>13221561.561559999</c:v>
                </c:pt>
                <c:pt idx="166">
                  <c:v>13301631.63163</c:v>
                </c:pt>
                <c:pt idx="167">
                  <c:v>13381701.7017</c:v>
                </c:pt>
                <c:pt idx="168">
                  <c:v>13461771.77177</c:v>
                </c:pt>
                <c:pt idx="169">
                  <c:v>13541841.841840001</c:v>
                </c:pt>
                <c:pt idx="170">
                  <c:v>13621911.911909999</c:v>
                </c:pt>
                <c:pt idx="171">
                  <c:v>13701981.98198</c:v>
                </c:pt>
                <c:pt idx="172">
                  <c:v>13782052.05205</c:v>
                </c:pt>
                <c:pt idx="173">
                  <c:v>13862122.12212</c:v>
                </c:pt>
                <c:pt idx="174">
                  <c:v>13942192.192190001</c:v>
                </c:pt>
                <c:pt idx="175">
                  <c:v>14022262.262259999</c:v>
                </c:pt>
                <c:pt idx="176">
                  <c:v>14102332.33233</c:v>
                </c:pt>
                <c:pt idx="177">
                  <c:v>14182402.4024</c:v>
                </c:pt>
                <c:pt idx="178">
                  <c:v>14262472.47247</c:v>
                </c:pt>
                <c:pt idx="179">
                  <c:v>14342542.542540001</c:v>
                </c:pt>
                <c:pt idx="180">
                  <c:v>14422612.612609999</c:v>
                </c:pt>
                <c:pt idx="181">
                  <c:v>14502682.68268</c:v>
                </c:pt>
                <c:pt idx="182">
                  <c:v>14582752.75275</c:v>
                </c:pt>
                <c:pt idx="183">
                  <c:v>14662822.82282</c:v>
                </c:pt>
                <c:pt idx="184">
                  <c:v>14742892.892890001</c:v>
                </c:pt>
                <c:pt idx="185">
                  <c:v>14822962.962959999</c:v>
                </c:pt>
                <c:pt idx="186">
                  <c:v>14903033.03303</c:v>
                </c:pt>
                <c:pt idx="187">
                  <c:v>14983103.1031</c:v>
                </c:pt>
                <c:pt idx="188">
                  <c:v>15063173.17317</c:v>
                </c:pt>
                <c:pt idx="189">
                  <c:v>15143243.243240001</c:v>
                </c:pt>
                <c:pt idx="190">
                  <c:v>15223313.313309999</c:v>
                </c:pt>
                <c:pt idx="191">
                  <c:v>15303383.38338</c:v>
                </c:pt>
                <c:pt idx="192">
                  <c:v>15383453.45345</c:v>
                </c:pt>
                <c:pt idx="193">
                  <c:v>15463523.52352</c:v>
                </c:pt>
                <c:pt idx="194">
                  <c:v>15543593.593590001</c:v>
                </c:pt>
                <c:pt idx="195">
                  <c:v>15623663.663659999</c:v>
                </c:pt>
                <c:pt idx="196">
                  <c:v>15703733.73373</c:v>
                </c:pt>
                <c:pt idx="197">
                  <c:v>15783803.8038</c:v>
                </c:pt>
                <c:pt idx="198">
                  <c:v>15863873.87387</c:v>
                </c:pt>
                <c:pt idx="199">
                  <c:v>15943943.943940001</c:v>
                </c:pt>
                <c:pt idx="200">
                  <c:v>16024014.014009999</c:v>
                </c:pt>
                <c:pt idx="201">
                  <c:v>16104084.084079999</c:v>
                </c:pt>
                <c:pt idx="202">
                  <c:v>16184154.15415</c:v>
                </c:pt>
                <c:pt idx="203">
                  <c:v>16264224.22422</c:v>
                </c:pt>
                <c:pt idx="204">
                  <c:v>16344294.294290001</c:v>
                </c:pt>
                <c:pt idx="205">
                  <c:v>16424364.364359999</c:v>
                </c:pt>
                <c:pt idx="206">
                  <c:v>16504434.434429999</c:v>
                </c:pt>
                <c:pt idx="207">
                  <c:v>16584504.5045</c:v>
                </c:pt>
                <c:pt idx="208">
                  <c:v>16664574.57457</c:v>
                </c:pt>
                <c:pt idx="209">
                  <c:v>16744644.644640001</c:v>
                </c:pt>
                <c:pt idx="210">
                  <c:v>16824714.714710001</c:v>
                </c:pt>
                <c:pt idx="211">
                  <c:v>16904784.784779999</c:v>
                </c:pt>
                <c:pt idx="212">
                  <c:v>16984854.854850002</c:v>
                </c:pt>
                <c:pt idx="213">
                  <c:v>17064924.92492</c:v>
                </c:pt>
                <c:pt idx="214">
                  <c:v>17144994.994989999</c:v>
                </c:pt>
                <c:pt idx="215">
                  <c:v>17225065.065060001</c:v>
                </c:pt>
                <c:pt idx="216">
                  <c:v>17305135.135140002</c:v>
                </c:pt>
                <c:pt idx="217">
                  <c:v>17385205.20521</c:v>
                </c:pt>
                <c:pt idx="218">
                  <c:v>17465275.275279999</c:v>
                </c:pt>
                <c:pt idx="219">
                  <c:v>17545345.345350001</c:v>
                </c:pt>
                <c:pt idx="220">
                  <c:v>17625415.41542</c:v>
                </c:pt>
                <c:pt idx="221">
                  <c:v>17705485.485490002</c:v>
                </c:pt>
                <c:pt idx="222">
                  <c:v>17785555.55556</c:v>
                </c:pt>
                <c:pt idx="223">
                  <c:v>17865625.625629999</c:v>
                </c:pt>
                <c:pt idx="224">
                  <c:v>17945695.695700001</c:v>
                </c:pt>
                <c:pt idx="225">
                  <c:v>18025765.765769999</c:v>
                </c:pt>
                <c:pt idx="226">
                  <c:v>18105835.835840002</c:v>
                </c:pt>
                <c:pt idx="227">
                  <c:v>18185905.90591</c:v>
                </c:pt>
                <c:pt idx="228">
                  <c:v>18265975.975979999</c:v>
                </c:pt>
                <c:pt idx="229">
                  <c:v>18346046.046050001</c:v>
                </c:pt>
                <c:pt idx="230">
                  <c:v>18426116.116119999</c:v>
                </c:pt>
                <c:pt idx="231">
                  <c:v>18506186.186190002</c:v>
                </c:pt>
                <c:pt idx="232">
                  <c:v>18586256.25626</c:v>
                </c:pt>
                <c:pt idx="233">
                  <c:v>18666326.326329999</c:v>
                </c:pt>
                <c:pt idx="234">
                  <c:v>18746396.396400001</c:v>
                </c:pt>
                <c:pt idx="235">
                  <c:v>18826466.466469999</c:v>
                </c:pt>
                <c:pt idx="236">
                  <c:v>18906536.536540002</c:v>
                </c:pt>
                <c:pt idx="237">
                  <c:v>18986606.60661</c:v>
                </c:pt>
                <c:pt idx="238">
                  <c:v>19066676.676679999</c:v>
                </c:pt>
                <c:pt idx="239">
                  <c:v>19146746.746750001</c:v>
                </c:pt>
                <c:pt idx="240">
                  <c:v>19226816.816819999</c:v>
                </c:pt>
                <c:pt idx="241">
                  <c:v>19306886.886890002</c:v>
                </c:pt>
                <c:pt idx="242">
                  <c:v>19386956.95696</c:v>
                </c:pt>
                <c:pt idx="243">
                  <c:v>19467027.027029999</c:v>
                </c:pt>
                <c:pt idx="244">
                  <c:v>19547097.097100001</c:v>
                </c:pt>
                <c:pt idx="245">
                  <c:v>19627167.167169999</c:v>
                </c:pt>
                <c:pt idx="246">
                  <c:v>19707237.237240002</c:v>
                </c:pt>
                <c:pt idx="247">
                  <c:v>19787307.30731</c:v>
                </c:pt>
                <c:pt idx="248">
                  <c:v>19867377.377379999</c:v>
                </c:pt>
                <c:pt idx="249">
                  <c:v>19947447.447450001</c:v>
                </c:pt>
                <c:pt idx="250">
                  <c:v>20027517.517519999</c:v>
                </c:pt>
                <c:pt idx="251">
                  <c:v>20107587.587590002</c:v>
                </c:pt>
                <c:pt idx="252">
                  <c:v>20187657.65766</c:v>
                </c:pt>
                <c:pt idx="253">
                  <c:v>20267727.727729999</c:v>
                </c:pt>
                <c:pt idx="254">
                  <c:v>20347797.797800001</c:v>
                </c:pt>
                <c:pt idx="255">
                  <c:v>20427867.867869999</c:v>
                </c:pt>
                <c:pt idx="256">
                  <c:v>20507937.937940001</c:v>
                </c:pt>
                <c:pt idx="257">
                  <c:v>20588008.00801</c:v>
                </c:pt>
                <c:pt idx="258">
                  <c:v>20668078.078079998</c:v>
                </c:pt>
                <c:pt idx="259">
                  <c:v>20748148.148150001</c:v>
                </c:pt>
                <c:pt idx="260">
                  <c:v>20828218.218219999</c:v>
                </c:pt>
                <c:pt idx="261">
                  <c:v>20908288.288290001</c:v>
                </c:pt>
                <c:pt idx="262">
                  <c:v>20988358.35836</c:v>
                </c:pt>
                <c:pt idx="263">
                  <c:v>21068428.428429998</c:v>
                </c:pt>
                <c:pt idx="264">
                  <c:v>21148498.498500001</c:v>
                </c:pt>
                <c:pt idx="265">
                  <c:v>21228568.568569999</c:v>
                </c:pt>
                <c:pt idx="266">
                  <c:v>21308638.638640001</c:v>
                </c:pt>
                <c:pt idx="267">
                  <c:v>21388708.70871</c:v>
                </c:pt>
                <c:pt idx="268">
                  <c:v>21468778.778779998</c:v>
                </c:pt>
                <c:pt idx="269">
                  <c:v>21548848.848850001</c:v>
                </c:pt>
                <c:pt idx="270">
                  <c:v>21628918.918919999</c:v>
                </c:pt>
                <c:pt idx="271">
                  <c:v>21708988.988990001</c:v>
                </c:pt>
                <c:pt idx="272">
                  <c:v>21789059.05906</c:v>
                </c:pt>
                <c:pt idx="273">
                  <c:v>21869129.129129998</c:v>
                </c:pt>
                <c:pt idx="274">
                  <c:v>21949199.199200001</c:v>
                </c:pt>
                <c:pt idx="275">
                  <c:v>22029269.269269999</c:v>
                </c:pt>
                <c:pt idx="276">
                  <c:v>22109339.339340001</c:v>
                </c:pt>
                <c:pt idx="277">
                  <c:v>22189409.40941</c:v>
                </c:pt>
                <c:pt idx="278">
                  <c:v>22269479.479479998</c:v>
                </c:pt>
                <c:pt idx="279">
                  <c:v>22349549.549550001</c:v>
                </c:pt>
                <c:pt idx="280">
                  <c:v>22429619.619619999</c:v>
                </c:pt>
                <c:pt idx="281">
                  <c:v>22509689.689690001</c:v>
                </c:pt>
                <c:pt idx="282">
                  <c:v>22589759.75976</c:v>
                </c:pt>
                <c:pt idx="283">
                  <c:v>22669829.829829998</c:v>
                </c:pt>
                <c:pt idx="284">
                  <c:v>22749899.899900001</c:v>
                </c:pt>
                <c:pt idx="285">
                  <c:v>22829969.969969999</c:v>
                </c:pt>
                <c:pt idx="286">
                  <c:v>22910040.040040001</c:v>
                </c:pt>
                <c:pt idx="287">
                  <c:v>22990110.11011</c:v>
                </c:pt>
                <c:pt idx="288">
                  <c:v>23070180.180179998</c:v>
                </c:pt>
                <c:pt idx="289">
                  <c:v>23150250.250250001</c:v>
                </c:pt>
                <c:pt idx="290">
                  <c:v>23230320.320319999</c:v>
                </c:pt>
                <c:pt idx="291">
                  <c:v>23310390.390390001</c:v>
                </c:pt>
                <c:pt idx="292">
                  <c:v>23390460.46046</c:v>
                </c:pt>
                <c:pt idx="293">
                  <c:v>23470530.530529998</c:v>
                </c:pt>
                <c:pt idx="294">
                  <c:v>23550600.6006</c:v>
                </c:pt>
                <c:pt idx="295">
                  <c:v>23630670.670669999</c:v>
                </c:pt>
                <c:pt idx="296">
                  <c:v>23710740.740740001</c:v>
                </c:pt>
                <c:pt idx="297">
                  <c:v>23790810.81081</c:v>
                </c:pt>
                <c:pt idx="298">
                  <c:v>23870880.880879998</c:v>
                </c:pt>
                <c:pt idx="299">
                  <c:v>23950950.95095</c:v>
                </c:pt>
                <c:pt idx="300">
                  <c:v>24031021.021019999</c:v>
                </c:pt>
                <c:pt idx="301">
                  <c:v>24111091.091090001</c:v>
                </c:pt>
                <c:pt idx="302">
                  <c:v>24191161.16116</c:v>
                </c:pt>
                <c:pt idx="303">
                  <c:v>24271231.231229998</c:v>
                </c:pt>
                <c:pt idx="304">
                  <c:v>24351301.3013</c:v>
                </c:pt>
                <c:pt idx="305">
                  <c:v>24431371.371369999</c:v>
                </c:pt>
                <c:pt idx="306">
                  <c:v>24511441.441440001</c:v>
                </c:pt>
                <c:pt idx="307">
                  <c:v>24591511.51151</c:v>
                </c:pt>
                <c:pt idx="308">
                  <c:v>24671581.581580002</c:v>
                </c:pt>
                <c:pt idx="309">
                  <c:v>24751651.65165</c:v>
                </c:pt>
                <c:pt idx="310">
                  <c:v>24831721.721719999</c:v>
                </c:pt>
                <c:pt idx="311">
                  <c:v>24911791.791790001</c:v>
                </c:pt>
                <c:pt idx="312">
                  <c:v>24991861.86186</c:v>
                </c:pt>
                <c:pt idx="313">
                  <c:v>25071931.931930002</c:v>
                </c:pt>
                <c:pt idx="314">
                  <c:v>25152002.002</c:v>
                </c:pt>
                <c:pt idx="315">
                  <c:v>25232072.072069999</c:v>
                </c:pt>
                <c:pt idx="316">
                  <c:v>25312142.142140001</c:v>
                </c:pt>
                <c:pt idx="317">
                  <c:v>25392212.21221</c:v>
                </c:pt>
                <c:pt idx="318">
                  <c:v>25472282.282280002</c:v>
                </c:pt>
                <c:pt idx="319">
                  <c:v>25552352.35235</c:v>
                </c:pt>
                <c:pt idx="320">
                  <c:v>25632422.422419999</c:v>
                </c:pt>
                <c:pt idx="321">
                  <c:v>25712492.492490001</c:v>
                </c:pt>
                <c:pt idx="322">
                  <c:v>25792562.56256</c:v>
                </c:pt>
                <c:pt idx="323">
                  <c:v>25872632.632630002</c:v>
                </c:pt>
                <c:pt idx="324">
                  <c:v>25952702.7027</c:v>
                </c:pt>
                <c:pt idx="325">
                  <c:v>26032772.772769999</c:v>
                </c:pt>
                <c:pt idx="326">
                  <c:v>26112842.842840001</c:v>
                </c:pt>
                <c:pt idx="327">
                  <c:v>26192912.912909999</c:v>
                </c:pt>
                <c:pt idx="328">
                  <c:v>26272982.982980002</c:v>
                </c:pt>
                <c:pt idx="329">
                  <c:v>26353053.05305</c:v>
                </c:pt>
                <c:pt idx="330">
                  <c:v>26433123.123119999</c:v>
                </c:pt>
                <c:pt idx="331">
                  <c:v>26513193.193190001</c:v>
                </c:pt>
                <c:pt idx="332">
                  <c:v>26593263.263259999</c:v>
                </c:pt>
                <c:pt idx="333">
                  <c:v>26673333.333330002</c:v>
                </c:pt>
                <c:pt idx="334">
                  <c:v>26753403.4034</c:v>
                </c:pt>
                <c:pt idx="335">
                  <c:v>26833473.473469999</c:v>
                </c:pt>
                <c:pt idx="336">
                  <c:v>26913543.543540001</c:v>
                </c:pt>
                <c:pt idx="337">
                  <c:v>26993613.613609999</c:v>
                </c:pt>
                <c:pt idx="338">
                  <c:v>27073683.683680002</c:v>
                </c:pt>
                <c:pt idx="339">
                  <c:v>27153753.75375</c:v>
                </c:pt>
                <c:pt idx="340">
                  <c:v>27233823.823819999</c:v>
                </c:pt>
                <c:pt idx="341">
                  <c:v>27313893.893890001</c:v>
                </c:pt>
                <c:pt idx="342">
                  <c:v>27393963.963959999</c:v>
                </c:pt>
                <c:pt idx="343">
                  <c:v>27474034.034030002</c:v>
                </c:pt>
                <c:pt idx="344">
                  <c:v>27554104.1041</c:v>
                </c:pt>
                <c:pt idx="345">
                  <c:v>27634174.174169999</c:v>
                </c:pt>
                <c:pt idx="346">
                  <c:v>27714244.244240001</c:v>
                </c:pt>
                <c:pt idx="347">
                  <c:v>27794314.314309999</c:v>
                </c:pt>
                <c:pt idx="348">
                  <c:v>27874384.384380002</c:v>
                </c:pt>
                <c:pt idx="349">
                  <c:v>27954454.45445</c:v>
                </c:pt>
                <c:pt idx="350">
                  <c:v>28034524.524519999</c:v>
                </c:pt>
                <c:pt idx="351">
                  <c:v>28114594.594590001</c:v>
                </c:pt>
                <c:pt idx="352">
                  <c:v>28194664.664659999</c:v>
                </c:pt>
                <c:pt idx="353">
                  <c:v>28274734.734730002</c:v>
                </c:pt>
                <c:pt idx="354">
                  <c:v>28354804.8048</c:v>
                </c:pt>
                <c:pt idx="355">
                  <c:v>28434874.874869999</c:v>
                </c:pt>
                <c:pt idx="356">
                  <c:v>28514944.944940001</c:v>
                </c:pt>
                <c:pt idx="357">
                  <c:v>28595015.015009999</c:v>
                </c:pt>
                <c:pt idx="358">
                  <c:v>28675085.085080002</c:v>
                </c:pt>
                <c:pt idx="359">
                  <c:v>28755155.15515</c:v>
                </c:pt>
                <c:pt idx="360">
                  <c:v>28835225.225230001</c:v>
                </c:pt>
                <c:pt idx="361">
                  <c:v>28915295.295299999</c:v>
                </c:pt>
                <c:pt idx="362">
                  <c:v>28995365.365370002</c:v>
                </c:pt>
                <c:pt idx="363">
                  <c:v>29075435.43544</c:v>
                </c:pt>
                <c:pt idx="364">
                  <c:v>29155505.505509999</c:v>
                </c:pt>
                <c:pt idx="365">
                  <c:v>29235575.575580001</c:v>
                </c:pt>
                <c:pt idx="366">
                  <c:v>29315645.645649999</c:v>
                </c:pt>
                <c:pt idx="367">
                  <c:v>29395715.715720002</c:v>
                </c:pt>
                <c:pt idx="368">
                  <c:v>29475785.78579</c:v>
                </c:pt>
                <c:pt idx="369">
                  <c:v>29555855.855859999</c:v>
                </c:pt>
                <c:pt idx="370">
                  <c:v>29635925.925930001</c:v>
                </c:pt>
                <c:pt idx="371">
                  <c:v>29715995.995999999</c:v>
                </c:pt>
                <c:pt idx="372">
                  <c:v>29796066.066070002</c:v>
                </c:pt>
                <c:pt idx="373">
                  <c:v>29876136.13614</c:v>
                </c:pt>
                <c:pt idx="374">
                  <c:v>29956206.206209999</c:v>
                </c:pt>
                <c:pt idx="375">
                  <c:v>30036276.276280001</c:v>
                </c:pt>
                <c:pt idx="376">
                  <c:v>30116346.346349999</c:v>
                </c:pt>
                <c:pt idx="377">
                  <c:v>30196416.416420002</c:v>
                </c:pt>
                <c:pt idx="378">
                  <c:v>30276486.48649</c:v>
                </c:pt>
                <c:pt idx="379">
                  <c:v>30356556.556559999</c:v>
                </c:pt>
                <c:pt idx="380">
                  <c:v>30436626.626630001</c:v>
                </c:pt>
                <c:pt idx="381">
                  <c:v>30516696.696699999</c:v>
                </c:pt>
                <c:pt idx="382">
                  <c:v>30596766.766770002</c:v>
                </c:pt>
                <c:pt idx="383">
                  <c:v>30676836.83684</c:v>
                </c:pt>
                <c:pt idx="384">
                  <c:v>30756906.906909999</c:v>
                </c:pt>
                <c:pt idx="385">
                  <c:v>30836976.976980001</c:v>
                </c:pt>
                <c:pt idx="386">
                  <c:v>30917047.047049999</c:v>
                </c:pt>
                <c:pt idx="387">
                  <c:v>30997117.117120001</c:v>
                </c:pt>
                <c:pt idx="388">
                  <c:v>31077187.18719</c:v>
                </c:pt>
                <c:pt idx="389">
                  <c:v>31157257.257259998</c:v>
                </c:pt>
                <c:pt idx="390">
                  <c:v>31237327.327330001</c:v>
                </c:pt>
                <c:pt idx="391">
                  <c:v>31317397.397399999</c:v>
                </c:pt>
                <c:pt idx="392">
                  <c:v>31397467.467470001</c:v>
                </c:pt>
                <c:pt idx="393">
                  <c:v>31477537.53754</c:v>
                </c:pt>
                <c:pt idx="394">
                  <c:v>31557607.607609998</c:v>
                </c:pt>
                <c:pt idx="395">
                  <c:v>31637677.677680001</c:v>
                </c:pt>
                <c:pt idx="396">
                  <c:v>31717747.747749999</c:v>
                </c:pt>
                <c:pt idx="397">
                  <c:v>31797817.817820001</c:v>
                </c:pt>
                <c:pt idx="398">
                  <c:v>31877887.88789</c:v>
                </c:pt>
                <c:pt idx="399">
                  <c:v>31957957.957959998</c:v>
                </c:pt>
                <c:pt idx="400">
                  <c:v>32038028.028030001</c:v>
                </c:pt>
                <c:pt idx="401">
                  <c:v>32118098.098099999</c:v>
                </c:pt>
                <c:pt idx="402">
                  <c:v>32198168.168170001</c:v>
                </c:pt>
                <c:pt idx="403">
                  <c:v>32278238.23824</c:v>
                </c:pt>
                <c:pt idx="404">
                  <c:v>32358308.308309998</c:v>
                </c:pt>
                <c:pt idx="405">
                  <c:v>32438378.378380001</c:v>
                </c:pt>
                <c:pt idx="406">
                  <c:v>32518448.448449999</c:v>
                </c:pt>
                <c:pt idx="407">
                  <c:v>32598518.518520001</c:v>
                </c:pt>
                <c:pt idx="408">
                  <c:v>32678588.58859</c:v>
                </c:pt>
                <c:pt idx="409">
                  <c:v>32758658.658659998</c:v>
                </c:pt>
                <c:pt idx="410">
                  <c:v>32838728.728730001</c:v>
                </c:pt>
                <c:pt idx="411">
                  <c:v>32918798.798799999</c:v>
                </c:pt>
                <c:pt idx="412">
                  <c:v>32998868.868870001</c:v>
                </c:pt>
                <c:pt idx="413">
                  <c:v>33078938.93894</c:v>
                </c:pt>
                <c:pt idx="414">
                  <c:v>33159009.009009998</c:v>
                </c:pt>
                <c:pt idx="415">
                  <c:v>33239079.079080001</c:v>
                </c:pt>
                <c:pt idx="416">
                  <c:v>33319149.149149999</c:v>
                </c:pt>
                <c:pt idx="417">
                  <c:v>33399219.219220001</c:v>
                </c:pt>
                <c:pt idx="418">
                  <c:v>33479289.28929</c:v>
                </c:pt>
                <c:pt idx="419">
                  <c:v>33559359.359360002</c:v>
                </c:pt>
                <c:pt idx="420">
                  <c:v>33639429.42943</c:v>
                </c:pt>
                <c:pt idx="421">
                  <c:v>33719499.499499999</c:v>
                </c:pt>
                <c:pt idx="422">
                  <c:v>33799569.569569997</c:v>
                </c:pt>
                <c:pt idx="423">
                  <c:v>33879639.639640003</c:v>
                </c:pt>
                <c:pt idx="424">
                  <c:v>33959709.709710002</c:v>
                </c:pt>
                <c:pt idx="425">
                  <c:v>34039779.77978</c:v>
                </c:pt>
                <c:pt idx="426">
                  <c:v>34119849.849849999</c:v>
                </c:pt>
                <c:pt idx="427">
                  <c:v>34199919.919919997</c:v>
                </c:pt>
                <c:pt idx="428">
                  <c:v>34279989.989990003</c:v>
                </c:pt>
                <c:pt idx="429">
                  <c:v>34360060.060060002</c:v>
                </c:pt>
                <c:pt idx="430">
                  <c:v>34440130.13013</c:v>
                </c:pt>
                <c:pt idx="431">
                  <c:v>34520200.200199999</c:v>
                </c:pt>
                <c:pt idx="432">
                  <c:v>34600270.270269997</c:v>
                </c:pt>
                <c:pt idx="433">
                  <c:v>34680340.340340003</c:v>
                </c:pt>
                <c:pt idx="434">
                  <c:v>34760410.410410002</c:v>
                </c:pt>
                <c:pt idx="435">
                  <c:v>34840480.48048</c:v>
                </c:pt>
                <c:pt idx="436">
                  <c:v>34920550.550549999</c:v>
                </c:pt>
                <c:pt idx="437">
                  <c:v>35000620.620619997</c:v>
                </c:pt>
                <c:pt idx="438">
                  <c:v>35080690.690690003</c:v>
                </c:pt>
                <c:pt idx="439">
                  <c:v>35160760.760760002</c:v>
                </c:pt>
                <c:pt idx="440">
                  <c:v>35240830.83083</c:v>
                </c:pt>
                <c:pt idx="441">
                  <c:v>35320900.900899999</c:v>
                </c:pt>
                <c:pt idx="442">
                  <c:v>35400970.970969997</c:v>
                </c:pt>
                <c:pt idx="443">
                  <c:v>35481041.041040003</c:v>
                </c:pt>
                <c:pt idx="444">
                  <c:v>35561111.111110002</c:v>
                </c:pt>
                <c:pt idx="445">
                  <c:v>35641181.18118</c:v>
                </c:pt>
                <c:pt idx="446">
                  <c:v>35721251.251249999</c:v>
                </c:pt>
                <c:pt idx="447">
                  <c:v>35801321.321319997</c:v>
                </c:pt>
                <c:pt idx="448">
                  <c:v>35881391.391390003</c:v>
                </c:pt>
                <c:pt idx="449">
                  <c:v>35961461.461460002</c:v>
                </c:pt>
                <c:pt idx="450">
                  <c:v>36041531.53153</c:v>
                </c:pt>
                <c:pt idx="451">
                  <c:v>36121601.601599999</c:v>
                </c:pt>
                <c:pt idx="452">
                  <c:v>36201671.671669997</c:v>
                </c:pt>
                <c:pt idx="453">
                  <c:v>36281741.741740003</c:v>
                </c:pt>
                <c:pt idx="454">
                  <c:v>36361811.811810002</c:v>
                </c:pt>
                <c:pt idx="455">
                  <c:v>36441881.88188</c:v>
                </c:pt>
                <c:pt idx="456">
                  <c:v>36521951.951949999</c:v>
                </c:pt>
                <c:pt idx="457">
                  <c:v>36602022.022019997</c:v>
                </c:pt>
                <c:pt idx="458">
                  <c:v>36682092.092090003</c:v>
                </c:pt>
                <c:pt idx="459">
                  <c:v>36762162.162160002</c:v>
                </c:pt>
                <c:pt idx="460">
                  <c:v>36842232.23223</c:v>
                </c:pt>
                <c:pt idx="461">
                  <c:v>36922302.302299999</c:v>
                </c:pt>
                <c:pt idx="462">
                  <c:v>37002372.372369997</c:v>
                </c:pt>
                <c:pt idx="463">
                  <c:v>37082442.442440003</c:v>
                </c:pt>
                <c:pt idx="464">
                  <c:v>37162512.512510002</c:v>
                </c:pt>
                <c:pt idx="465">
                  <c:v>37242582.58258</c:v>
                </c:pt>
                <c:pt idx="466">
                  <c:v>37322652.652649999</c:v>
                </c:pt>
                <c:pt idx="467">
                  <c:v>37402722.722719997</c:v>
                </c:pt>
                <c:pt idx="468">
                  <c:v>37482792.792790003</c:v>
                </c:pt>
                <c:pt idx="469">
                  <c:v>37562862.862860002</c:v>
                </c:pt>
                <c:pt idx="470">
                  <c:v>37642932.93293</c:v>
                </c:pt>
                <c:pt idx="471">
                  <c:v>37723003.002999999</c:v>
                </c:pt>
                <c:pt idx="472">
                  <c:v>37803073.073069997</c:v>
                </c:pt>
                <c:pt idx="473">
                  <c:v>37883143.143140003</c:v>
                </c:pt>
                <c:pt idx="474">
                  <c:v>37963213.213210002</c:v>
                </c:pt>
                <c:pt idx="475">
                  <c:v>38043283.28328</c:v>
                </c:pt>
                <c:pt idx="476">
                  <c:v>38123353.353349999</c:v>
                </c:pt>
                <c:pt idx="477">
                  <c:v>38203423.423419997</c:v>
                </c:pt>
                <c:pt idx="478">
                  <c:v>38283493.493490003</c:v>
                </c:pt>
                <c:pt idx="479">
                  <c:v>38363563.563560002</c:v>
                </c:pt>
                <c:pt idx="480">
                  <c:v>38443633.63363</c:v>
                </c:pt>
                <c:pt idx="481">
                  <c:v>38523703.703699999</c:v>
                </c:pt>
                <c:pt idx="482">
                  <c:v>38603773.773769997</c:v>
                </c:pt>
                <c:pt idx="483">
                  <c:v>38683843.843840003</c:v>
                </c:pt>
                <c:pt idx="484">
                  <c:v>38763913.913910002</c:v>
                </c:pt>
                <c:pt idx="485">
                  <c:v>38843983.98398</c:v>
                </c:pt>
                <c:pt idx="486">
                  <c:v>38924054.054049999</c:v>
                </c:pt>
                <c:pt idx="487">
                  <c:v>39004124.124119997</c:v>
                </c:pt>
                <c:pt idx="488">
                  <c:v>39084194.194190003</c:v>
                </c:pt>
                <c:pt idx="489">
                  <c:v>39164264.264260001</c:v>
                </c:pt>
                <c:pt idx="490">
                  <c:v>39244334.33433</c:v>
                </c:pt>
                <c:pt idx="491">
                  <c:v>39324404.404399998</c:v>
                </c:pt>
                <c:pt idx="492">
                  <c:v>39404474.474469997</c:v>
                </c:pt>
                <c:pt idx="493">
                  <c:v>39484544.544540003</c:v>
                </c:pt>
                <c:pt idx="494">
                  <c:v>39564614.614610001</c:v>
                </c:pt>
                <c:pt idx="495">
                  <c:v>39644684.68468</c:v>
                </c:pt>
                <c:pt idx="496">
                  <c:v>39724754.754749998</c:v>
                </c:pt>
                <c:pt idx="497">
                  <c:v>39804824.824819997</c:v>
                </c:pt>
                <c:pt idx="498">
                  <c:v>39884894.894890003</c:v>
                </c:pt>
                <c:pt idx="499">
                  <c:v>39964964.964960001</c:v>
                </c:pt>
                <c:pt idx="500">
                  <c:v>40045035.035039999</c:v>
                </c:pt>
                <c:pt idx="501">
                  <c:v>40125105.105109997</c:v>
                </c:pt>
                <c:pt idx="502">
                  <c:v>40205175.175180003</c:v>
                </c:pt>
                <c:pt idx="503">
                  <c:v>40285245.245250002</c:v>
                </c:pt>
                <c:pt idx="504">
                  <c:v>40365315.31532</c:v>
                </c:pt>
                <c:pt idx="505">
                  <c:v>40445385.385389999</c:v>
                </c:pt>
                <c:pt idx="506">
                  <c:v>40525455.455459997</c:v>
                </c:pt>
                <c:pt idx="507">
                  <c:v>40605525.525530003</c:v>
                </c:pt>
                <c:pt idx="508">
                  <c:v>40685595.595600002</c:v>
                </c:pt>
                <c:pt idx="509">
                  <c:v>40765665.66567</c:v>
                </c:pt>
                <c:pt idx="510">
                  <c:v>40845735.735739999</c:v>
                </c:pt>
                <c:pt idx="511">
                  <c:v>40925805.805809997</c:v>
                </c:pt>
                <c:pt idx="512">
                  <c:v>41005875.875880003</c:v>
                </c:pt>
                <c:pt idx="513">
                  <c:v>41085945.945950001</c:v>
                </c:pt>
                <c:pt idx="514">
                  <c:v>41166016.01602</c:v>
                </c:pt>
                <c:pt idx="515">
                  <c:v>41246086.086089998</c:v>
                </c:pt>
                <c:pt idx="516">
                  <c:v>41326156.156159997</c:v>
                </c:pt>
                <c:pt idx="517">
                  <c:v>41406226.226230003</c:v>
                </c:pt>
                <c:pt idx="518">
                  <c:v>41486296.296300001</c:v>
                </c:pt>
                <c:pt idx="519">
                  <c:v>41566366.36637</c:v>
                </c:pt>
                <c:pt idx="520">
                  <c:v>41646436.436439998</c:v>
                </c:pt>
                <c:pt idx="521">
                  <c:v>41726506.506509997</c:v>
                </c:pt>
                <c:pt idx="522">
                  <c:v>41806576.576580003</c:v>
                </c:pt>
                <c:pt idx="523">
                  <c:v>41886646.646650001</c:v>
                </c:pt>
                <c:pt idx="524">
                  <c:v>41966716.71672</c:v>
                </c:pt>
                <c:pt idx="525">
                  <c:v>42046786.786789998</c:v>
                </c:pt>
                <c:pt idx="526">
                  <c:v>42126856.856859997</c:v>
                </c:pt>
                <c:pt idx="527">
                  <c:v>42206926.926930003</c:v>
                </c:pt>
                <c:pt idx="528">
                  <c:v>42286996.997000001</c:v>
                </c:pt>
                <c:pt idx="529">
                  <c:v>42367067.06707</c:v>
                </c:pt>
                <c:pt idx="530">
                  <c:v>42447137.137139998</c:v>
                </c:pt>
                <c:pt idx="531">
                  <c:v>42527207.207209997</c:v>
                </c:pt>
                <c:pt idx="532">
                  <c:v>42607277.277280003</c:v>
                </c:pt>
                <c:pt idx="533">
                  <c:v>42687347.347350001</c:v>
                </c:pt>
                <c:pt idx="534">
                  <c:v>42767417.41742</c:v>
                </c:pt>
                <c:pt idx="535">
                  <c:v>42847487.487489998</c:v>
                </c:pt>
                <c:pt idx="536">
                  <c:v>42927557.557559997</c:v>
                </c:pt>
                <c:pt idx="537">
                  <c:v>43007627.627630003</c:v>
                </c:pt>
                <c:pt idx="538">
                  <c:v>43087697.697700001</c:v>
                </c:pt>
                <c:pt idx="539">
                  <c:v>43167767.76777</c:v>
                </c:pt>
                <c:pt idx="540">
                  <c:v>43247837.837839998</c:v>
                </c:pt>
                <c:pt idx="541">
                  <c:v>43327907.907909997</c:v>
                </c:pt>
                <c:pt idx="542">
                  <c:v>43407977.977980003</c:v>
                </c:pt>
                <c:pt idx="543">
                  <c:v>43488048.048050001</c:v>
                </c:pt>
                <c:pt idx="544">
                  <c:v>43568118.11812</c:v>
                </c:pt>
                <c:pt idx="545">
                  <c:v>43648188.188189998</c:v>
                </c:pt>
                <c:pt idx="546">
                  <c:v>43728258.258259997</c:v>
                </c:pt>
                <c:pt idx="547">
                  <c:v>43808328.328330003</c:v>
                </c:pt>
                <c:pt idx="548">
                  <c:v>43888398.398400001</c:v>
                </c:pt>
                <c:pt idx="549">
                  <c:v>43968468.46847</c:v>
                </c:pt>
                <c:pt idx="550">
                  <c:v>44048538.538539998</c:v>
                </c:pt>
                <c:pt idx="551">
                  <c:v>44128608.608609997</c:v>
                </c:pt>
                <c:pt idx="552">
                  <c:v>44208678.678680003</c:v>
                </c:pt>
                <c:pt idx="553">
                  <c:v>44288748.748750001</c:v>
                </c:pt>
                <c:pt idx="554">
                  <c:v>44368818.81882</c:v>
                </c:pt>
                <c:pt idx="555">
                  <c:v>44448888.888889998</c:v>
                </c:pt>
                <c:pt idx="556">
                  <c:v>44528958.958959997</c:v>
                </c:pt>
                <c:pt idx="557">
                  <c:v>44609029.029030003</c:v>
                </c:pt>
                <c:pt idx="558">
                  <c:v>44689099.099100001</c:v>
                </c:pt>
                <c:pt idx="559">
                  <c:v>44769169.16917</c:v>
                </c:pt>
                <c:pt idx="560">
                  <c:v>44849239.239239998</c:v>
                </c:pt>
                <c:pt idx="561">
                  <c:v>44929309.309309997</c:v>
                </c:pt>
                <c:pt idx="562">
                  <c:v>45009379.379380003</c:v>
                </c:pt>
                <c:pt idx="563">
                  <c:v>45089449.449450001</c:v>
                </c:pt>
                <c:pt idx="564">
                  <c:v>45169519.51952</c:v>
                </c:pt>
                <c:pt idx="565">
                  <c:v>45249589.589589998</c:v>
                </c:pt>
                <c:pt idx="566">
                  <c:v>45329659.659659997</c:v>
                </c:pt>
                <c:pt idx="567">
                  <c:v>45409729.729730003</c:v>
                </c:pt>
                <c:pt idx="568">
                  <c:v>45489799.799800001</c:v>
                </c:pt>
                <c:pt idx="569">
                  <c:v>45569869.86987</c:v>
                </c:pt>
                <c:pt idx="570">
                  <c:v>45649939.939939998</c:v>
                </c:pt>
                <c:pt idx="571">
                  <c:v>45730010.010009997</c:v>
                </c:pt>
                <c:pt idx="572">
                  <c:v>45810080.080080003</c:v>
                </c:pt>
                <c:pt idx="573">
                  <c:v>45890150.150150001</c:v>
                </c:pt>
                <c:pt idx="574">
                  <c:v>45970220.22022</c:v>
                </c:pt>
                <c:pt idx="575">
                  <c:v>46050290.290289998</c:v>
                </c:pt>
                <c:pt idx="576">
                  <c:v>46130360.360359997</c:v>
                </c:pt>
                <c:pt idx="577">
                  <c:v>46210430.430430003</c:v>
                </c:pt>
                <c:pt idx="578">
                  <c:v>46290500.500500001</c:v>
                </c:pt>
                <c:pt idx="579">
                  <c:v>46370570.57057</c:v>
                </c:pt>
                <c:pt idx="580">
                  <c:v>46450640.640639998</c:v>
                </c:pt>
                <c:pt idx="581">
                  <c:v>46530710.710709997</c:v>
                </c:pt>
                <c:pt idx="582">
                  <c:v>46610780.780780002</c:v>
                </c:pt>
                <c:pt idx="583">
                  <c:v>46690850.850850001</c:v>
                </c:pt>
                <c:pt idx="584">
                  <c:v>46770920.920919999</c:v>
                </c:pt>
                <c:pt idx="585">
                  <c:v>46850990.990989998</c:v>
                </c:pt>
                <c:pt idx="586">
                  <c:v>46931061.061059996</c:v>
                </c:pt>
                <c:pt idx="587">
                  <c:v>47011131.131130002</c:v>
                </c:pt>
                <c:pt idx="588">
                  <c:v>47091201.201200001</c:v>
                </c:pt>
                <c:pt idx="589">
                  <c:v>47171271.271269999</c:v>
                </c:pt>
                <c:pt idx="590">
                  <c:v>47251341.341339998</c:v>
                </c:pt>
                <c:pt idx="591">
                  <c:v>47331411.411409996</c:v>
                </c:pt>
                <c:pt idx="592">
                  <c:v>47411481.481480002</c:v>
                </c:pt>
                <c:pt idx="593">
                  <c:v>47491551.551550001</c:v>
                </c:pt>
                <c:pt idx="594">
                  <c:v>47571621.621619999</c:v>
                </c:pt>
                <c:pt idx="595">
                  <c:v>47651691.691689998</c:v>
                </c:pt>
                <c:pt idx="596">
                  <c:v>47731761.761759996</c:v>
                </c:pt>
                <c:pt idx="597">
                  <c:v>47811831.831830002</c:v>
                </c:pt>
                <c:pt idx="598">
                  <c:v>47891901.901900001</c:v>
                </c:pt>
                <c:pt idx="599">
                  <c:v>47971971.971969999</c:v>
                </c:pt>
                <c:pt idx="600">
                  <c:v>48052042.042039998</c:v>
                </c:pt>
                <c:pt idx="601">
                  <c:v>48132112.112109996</c:v>
                </c:pt>
                <c:pt idx="602">
                  <c:v>48212182.182180002</c:v>
                </c:pt>
                <c:pt idx="603">
                  <c:v>48292252.252250001</c:v>
                </c:pt>
                <c:pt idx="604">
                  <c:v>48372322.322319999</c:v>
                </c:pt>
                <c:pt idx="605">
                  <c:v>48452392.392389998</c:v>
                </c:pt>
                <c:pt idx="606">
                  <c:v>48532462.462459996</c:v>
                </c:pt>
                <c:pt idx="607">
                  <c:v>48612532.532530002</c:v>
                </c:pt>
                <c:pt idx="608">
                  <c:v>48692602.602600001</c:v>
                </c:pt>
                <c:pt idx="609">
                  <c:v>48772672.672669999</c:v>
                </c:pt>
                <c:pt idx="610">
                  <c:v>48852742.742739998</c:v>
                </c:pt>
                <c:pt idx="611">
                  <c:v>48932812.812809996</c:v>
                </c:pt>
                <c:pt idx="612">
                  <c:v>49012882.882880002</c:v>
                </c:pt>
                <c:pt idx="613">
                  <c:v>49092952.952950001</c:v>
                </c:pt>
                <c:pt idx="614">
                  <c:v>49173023.023019999</c:v>
                </c:pt>
                <c:pt idx="615">
                  <c:v>49253093.093089998</c:v>
                </c:pt>
                <c:pt idx="616">
                  <c:v>49333163.163160004</c:v>
                </c:pt>
                <c:pt idx="617">
                  <c:v>49413233.233230002</c:v>
                </c:pt>
                <c:pt idx="618">
                  <c:v>49493303.303300001</c:v>
                </c:pt>
                <c:pt idx="619">
                  <c:v>49573373.373369999</c:v>
                </c:pt>
                <c:pt idx="620">
                  <c:v>49653443.443439998</c:v>
                </c:pt>
                <c:pt idx="621">
                  <c:v>49733513.513510004</c:v>
                </c:pt>
                <c:pt idx="622">
                  <c:v>49813583.583580002</c:v>
                </c:pt>
                <c:pt idx="623">
                  <c:v>49893653.653650001</c:v>
                </c:pt>
                <c:pt idx="624">
                  <c:v>49973723.723719999</c:v>
                </c:pt>
                <c:pt idx="625">
                  <c:v>50053793.793789998</c:v>
                </c:pt>
                <c:pt idx="626">
                  <c:v>50133863.863860004</c:v>
                </c:pt>
                <c:pt idx="627">
                  <c:v>50213933.933930002</c:v>
                </c:pt>
                <c:pt idx="628">
                  <c:v>50294004.004000001</c:v>
                </c:pt>
                <c:pt idx="629">
                  <c:v>50374074.074069999</c:v>
                </c:pt>
                <c:pt idx="630">
                  <c:v>50454144.144139998</c:v>
                </c:pt>
                <c:pt idx="631">
                  <c:v>50534214.214210004</c:v>
                </c:pt>
                <c:pt idx="632">
                  <c:v>50614284.284280002</c:v>
                </c:pt>
                <c:pt idx="633">
                  <c:v>50694354.354350001</c:v>
                </c:pt>
                <c:pt idx="634">
                  <c:v>50774424.424419999</c:v>
                </c:pt>
                <c:pt idx="635">
                  <c:v>50854494.494489998</c:v>
                </c:pt>
                <c:pt idx="636">
                  <c:v>50934564.564560004</c:v>
                </c:pt>
                <c:pt idx="637">
                  <c:v>51014634.634640001</c:v>
                </c:pt>
                <c:pt idx="638">
                  <c:v>51094704.704709999</c:v>
                </c:pt>
                <c:pt idx="639">
                  <c:v>51174774.774779998</c:v>
                </c:pt>
                <c:pt idx="640">
                  <c:v>51254844.844850004</c:v>
                </c:pt>
                <c:pt idx="641">
                  <c:v>51334914.914920002</c:v>
                </c:pt>
                <c:pt idx="642">
                  <c:v>51414984.984990001</c:v>
                </c:pt>
                <c:pt idx="643">
                  <c:v>51495055.055059999</c:v>
                </c:pt>
                <c:pt idx="644">
                  <c:v>51575125.125129998</c:v>
                </c:pt>
                <c:pt idx="645">
                  <c:v>51655195.195200004</c:v>
                </c:pt>
                <c:pt idx="646">
                  <c:v>51735265.265270002</c:v>
                </c:pt>
                <c:pt idx="647">
                  <c:v>51815335.335340001</c:v>
                </c:pt>
                <c:pt idx="648">
                  <c:v>51895405.405409999</c:v>
                </c:pt>
                <c:pt idx="649">
                  <c:v>51975475.475479998</c:v>
                </c:pt>
                <c:pt idx="650">
                  <c:v>52055545.545550004</c:v>
                </c:pt>
                <c:pt idx="651">
                  <c:v>52135615.615620002</c:v>
                </c:pt>
                <c:pt idx="652">
                  <c:v>52215685.685690001</c:v>
                </c:pt>
                <c:pt idx="653">
                  <c:v>52295755.755759999</c:v>
                </c:pt>
                <c:pt idx="654">
                  <c:v>52375825.825829998</c:v>
                </c:pt>
                <c:pt idx="655">
                  <c:v>52455895.895900004</c:v>
                </c:pt>
                <c:pt idx="656">
                  <c:v>52535965.965970002</c:v>
                </c:pt>
                <c:pt idx="657">
                  <c:v>52616036.036040001</c:v>
                </c:pt>
                <c:pt idx="658">
                  <c:v>52696106.106109999</c:v>
                </c:pt>
                <c:pt idx="659">
                  <c:v>52776176.176179998</c:v>
                </c:pt>
                <c:pt idx="660">
                  <c:v>52856246.246250004</c:v>
                </c:pt>
                <c:pt idx="661">
                  <c:v>52936316.316320002</c:v>
                </c:pt>
                <c:pt idx="662">
                  <c:v>53016386.386390001</c:v>
                </c:pt>
                <c:pt idx="663">
                  <c:v>53096456.456459999</c:v>
                </c:pt>
                <c:pt idx="664">
                  <c:v>53176526.526529998</c:v>
                </c:pt>
                <c:pt idx="665">
                  <c:v>53256596.596600004</c:v>
                </c:pt>
                <c:pt idx="666">
                  <c:v>53336666.666670002</c:v>
                </c:pt>
                <c:pt idx="667">
                  <c:v>53416736.736740001</c:v>
                </c:pt>
                <c:pt idx="668">
                  <c:v>53496806.806809999</c:v>
                </c:pt>
                <c:pt idx="669">
                  <c:v>53576876.876879998</c:v>
                </c:pt>
                <c:pt idx="670">
                  <c:v>53656946.946950004</c:v>
                </c:pt>
                <c:pt idx="671">
                  <c:v>53737017.017020002</c:v>
                </c:pt>
                <c:pt idx="672">
                  <c:v>53817087.087090001</c:v>
                </c:pt>
                <c:pt idx="673">
                  <c:v>53897157.157159999</c:v>
                </c:pt>
                <c:pt idx="674">
                  <c:v>53977227.227229998</c:v>
                </c:pt>
                <c:pt idx="675">
                  <c:v>54057297.297300003</c:v>
                </c:pt>
                <c:pt idx="676">
                  <c:v>54137367.367370002</c:v>
                </c:pt>
                <c:pt idx="677">
                  <c:v>54217437.43744</c:v>
                </c:pt>
                <c:pt idx="678">
                  <c:v>54297507.507509999</c:v>
                </c:pt>
                <c:pt idx="679">
                  <c:v>54377577.577579997</c:v>
                </c:pt>
                <c:pt idx="680">
                  <c:v>54457647.647650003</c:v>
                </c:pt>
                <c:pt idx="681">
                  <c:v>54537717.717720002</c:v>
                </c:pt>
                <c:pt idx="682">
                  <c:v>54617787.78779</c:v>
                </c:pt>
                <c:pt idx="683">
                  <c:v>54697857.857859999</c:v>
                </c:pt>
                <c:pt idx="684">
                  <c:v>54777927.927929997</c:v>
                </c:pt>
                <c:pt idx="685">
                  <c:v>54857997.998000003</c:v>
                </c:pt>
                <c:pt idx="686">
                  <c:v>54938068.068070002</c:v>
                </c:pt>
                <c:pt idx="687">
                  <c:v>55018138.13814</c:v>
                </c:pt>
                <c:pt idx="688">
                  <c:v>55098208.208209999</c:v>
                </c:pt>
                <c:pt idx="689">
                  <c:v>55178278.278279997</c:v>
                </c:pt>
                <c:pt idx="690">
                  <c:v>55258348.348350003</c:v>
                </c:pt>
                <c:pt idx="691">
                  <c:v>55338418.418420002</c:v>
                </c:pt>
                <c:pt idx="692">
                  <c:v>55418488.48849</c:v>
                </c:pt>
                <c:pt idx="693">
                  <c:v>55498558.558559999</c:v>
                </c:pt>
                <c:pt idx="694">
                  <c:v>55578628.628629997</c:v>
                </c:pt>
                <c:pt idx="695">
                  <c:v>55658698.698700003</c:v>
                </c:pt>
                <c:pt idx="696">
                  <c:v>55738768.768770002</c:v>
                </c:pt>
                <c:pt idx="697">
                  <c:v>55818838.83884</c:v>
                </c:pt>
                <c:pt idx="698">
                  <c:v>55898908.908909999</c:v>
                </c:pt>
                <c:pt idx="699">
                  <c:v>55978978.978979997</c:v>
                </c:pt>
                <c:pt idx="700">
                  <c:v>56059049.049050003</c:v>
                </c:pt>
                <c:pt idx="701">
                  <c:v>56139119.119120002</c:v>
                </c:pt>
                <c:pt idx="702">
                  <c:v>56219189.18919</c:v>
                </c:pt>
                <c:pt idx="703">
                  <c:v>56299259.259259999</c:v>
                </c:pt>
                <c:pt idx="704">
                  <c:v>56379329.329329997</c:v>
                </c:pt>
                <c:pt idx="705">
                  <c:v>56459399.399400003</c:v>
                </c:pt>
                <c:pt idx="706">
                  <c:v>56539469.469470002</c:v>
                </c:pt>
                <c:pt idx="707">
                  <c:v>56619539.53954</c:v>
                </c:pt>
                <c:pt idx="708">
                  <c:v>56699609.609609999</c:v>
                </c:pt>
                <c:pt idx="709">
                  <c:v>56779679.679679997</c:v>
                </c:pt>
                <c:pt idx="710">
                  <c:v>56859749.749750003</c:v>
                </c:pt>
                <c:pt idx="711">
                  <c:v>56939819.819820002</c:v>
                </c:pt>
                <c:pt idx="712">
                  <c:v>57019889.88989</c:v>
                </c:pt>
                <c:pt idx="713">
                  <c:v>57099959.959959999</c:v>
                </c:pt>
                <c:pt idx="714">
                  <c:v>57180030.030029997</c:v>
                </c:pt>
                <c:pt idx="715">
                  <c:v>57260100.100100003</c:v>
                </c:pt>
                <c:pt idx="716">
                  <c:v>57340170.170170002</c:v>
                </c:pt>
                <c:pt idx="717">
                  <c:v>57420240.24024</c:v>
                </c:pt>
                <c:pt idx="718">
                  <c:v>57500310.310309999</c:v>
                </c:pt>
                <c:pt idx="719">
                  <c:v>57580380.380379997</c:v>
                </c:pt>
                <c:pt idx="720">
                  <c:v>57660450.450450003</c:v>
                </c:pt>
                <c:pt idx="721">
                  <c:v>57740520.520520002</c:v>
                </c:pt>
                <c:pt idx="722">
                  <c:v>57820590.59059</c:v>
                </c:pt>
                <c:pt idx="723">
                  <c:v>57900660.660659999</c:v>
                </c:pt>
                <c:pt idx="724">
                  <c:v>57980730.730729997</c:v>
                </c:pt>
                <c:pt idx="725">
                  <c:v>58060800.800800003</c:v>
                </c:pt>
                <c:pt idx="726">
                  <c:v>58140870.870870002</c:v>
                </c:pt>
                <c:pt idx="727">
                  <c:v>58220940.94094</c:v>
                </c:pt>
                <c:pt idx="728">
                  <c:v>58301011.011009999</c:v>
                </c:pt>
                <c:pt idx="729">
                  <c:v>58381081.081079997</c:v>
                </c:pt>
                <c:pt idx="730">
                  <c:v>58461151.151150003</c:v>
                </c:pt>
                <c:pt idx="731">
                  <c:v>58541221.221220002</c:v>
                </c:pt>
                <c:pt idx="732">
                  <c:v>58621291.29129</c:v>
                </c:pt>
                <c:pt idx="733">
                  <c:v>58701361.361359999</c:v>
                </c:pt>
                <c:pt idx="734">
                  <c:v>58781431.431429997</c:v>
                </c:pt>
                <c:pt idx="735">
                  <c:v>58861501.501500003</c:v>
                </c:pt>
                <c:pt idx="736">
                  <c:v>58941571.571570002</c:v>
                </c:pt>
                <c:pt idx="737">
                  <c:v>59021641.64164</c:v>
                </c:pt>
                <c:pt idx="738">
                  <c:v>59101711.711709999</c:v>
                </c:pt>
                <c:pt idx="739">
                  <c:v>59181781.781779997</c:v>
                </c:pt>
                <c:pt idx="740">
                  <c:v>59261851.851850003</c:v>
                </c:pt>
                <c:pt idx="741">
                  <c:v>59341921.921920002</c:v>
                </c:pt>
                <c:pt idx="742">
                  <c:v>59421991.99199</c:v>
                </c:pt>
                <c:pt idx="743">
                  <c:v>59502062.062059999</c:v>
                </c:pt>
                <c:pt idx="744">
                  <c:v>59582132.132129997</c:v>
                </c:pt>
                <c:pt idx="745">
                  <c:v>59662202.202200003</c:v>
                </c:pt>
                <c:pt idx="746">
                  <c:v>59742272.272270001</c:v>
                </c:pt>
                <c:pt idx="747">
                  <c:v>59822342.34234</c:v>
                </c:pt>
                <c:pt idx="748">
                  <c:v>59902412.412409998</c:v>
                </c:pt>
                <c:pt idx="749">
                  <c:v>59982482.482479997</c:v>
                </c:pt>
                <c:pt idx="750">
                  <c:v>60062552.552550003</c:v>
                </c:pt>
                <c:pt idx="751">
                  <c:v>60142622.622620001</c:v>
                </c:pt>
                <c:pt idx="752">
                  <c:v>60222692.69269</c:v>
                </c:pt>
                <c:pt idx="753">
                  <c:v>60302762.762759998</c:v>
                </c:pt>
                <c:pt idx="754">
                  <c:v>60382832.832829997</c:v>
                </c:pt>
                <c:pt idx="755">
                  <c:v>60462902.902900003</c:v>
                </c:pt>
                <c:pt idx="756">
                  <c:v>60542972.972970001</c:v>
                </c:pt>
                <c:pt idx="757">
                  <c:v>60623043.04304</c:v>
                </c:pt>
                <c:pt idx="758">
                  <c:v>60703113.113109998</c:v>
                </c:pt>
                <c:pt idx="759">
                  <c:v>60783183.183179997</c:v>
                </c:pt>
                <c:pt idx="760">
                  <c:v>60863253.253250003</c:v>
                </c:pt>
                <c:pt idx="761">
                  <c:v>60943323.323320001</c:v>
                </c:pt>
                <c:pt idx="762">
                  <c:v>61023393.39339</c:v>
                </c:pt>
                <c:pt idx="763">
                  <c:v>61103463.463459998</c:v>
                </c:pt>
                <c:pt idx="764">
                  <c:v>61183533.533529997</c:v>
                </c:pt>
                <c:pt idx="765">
                  <c:v>61263603.603600003</c:v>
                </c:pt>
                <c:pt idx="766">
                  <c:v>61343673.673670001</c:v>
                </c:pt>
                <c:pt idx="767">
                  <c:v>61423743.74374</c:v>
                </c:pt>
                <c:pt idx="768">
                  <c:v>61503813.813809998</c:v>
                </c:pt>
                <c:pt idx="769">
                  <c:v>61583883.883879997</c:v>
                </c:pt>
                <c:pt idx="770">
                  <c:v>61663953.953950003</c:v>
                </c:pt>
                <c:pt idx="771">
                  <c:v>61744024.024020001</c:v>
                </c:pt>
                <c:pt idx="772">
                  <c:v>61824094.09409</c:v>
                </c:pt>
                <c:pt idx="773">
                  <c:v>61904164.164159998</c:v>
                </c:pt>
                <c:pt idx="774">
                  <c:v>61984234.234240003</c:v>
                </c:pt>
                <c:pt idx="775">
                  <c:v>62064304.304310001</c:v>
                </c:pt>
                <c:pt idx="776">
                  <c:v>62144374.37438</c:v>
                </c:pt>
                <c:pt idx="777">
                  <c:v>62224444.444449998</c:v>
                </c:pt>
                <c:pt idx="778">
                  <c:v>62304514.514519997</c:v>
                </c:pt>
                <c:pt idx="779">
                  <c:v>62384584.584590003</c:v>
                </c:pt>
                <c:pt idx="780">
                  <c:v>62464654.654660001</c:v>
                </c:pt>
                <c:pt idx="781">
                  <c:v>62544724.72473</c:v>
                </c:pt>
                <c:pt idx="782">
                  <c:v>62624794.794799998</c:v>
                </c:pt>
                <c:pt idx="783">
                  <c:v>62704864.864869997</c:v>
                </c:pt>
                <c:pt idx="784">
                  <c:v>62784934.934940003</c:v>
                </c:pt>
                <c:pt idx="785">
                  <c:v>62865005.005010001</c:v>
                </c:pt>
                <c:pt idx="786">
                  <c:v>62945075.07508</c:v>
                </c:pt>
                <c:pt idx="787">
                  <c:v>63025145.145149998</c:v>
                </c:pt>
                <c:pt idx="788">
                  <c:v>63105215.215219997</c:v>
                </c:pt>
                <c:pt idx="789">
                  <c:v>63185285.285290003</c:v>
                </c:pt>
                <c:pt idx="790">
                  <c:v>63265355.355360001</c:v>
                </c:pt>
                <c:pt idx="791">
                  <c:v>63345425.42543</c:v>
                </c:pt>
                <c:pt idx="792">
                  <c:v>63425495.495499998</c:v>
                </c:pt>
                <c:pt idx="793">
                  <c:v>63505565.565569997</c:v>
                </c:pt>
                <c:pt idx="794">
                  <c:v>63585635.635640003</c:v>
                </c:pt>
                <c:pt idx="795">
                  <c:v>63665705.705710001</c:v>
                </c:pt>
                <c:pt idx="796">
                  <c:v>63745775.77578</c:v>
                </c:pt>
                <c:pt idx="797">
                  <c:v>63825845.845849998</c:v>
                </c:pt>
                <c:pt idx="798">
                  <c:v>63905915.915919997</c:v>
                </c:pt>
                <c:pt idx="799">
                  <c:v>63985985.985990003</c:v>
                </c:pt>
                <c:pt idx="800">
                  <c:v>64066056.056060001</c:v>
                </c:pt>
                <c:pt idx="801">
                  <c:v>64146126.12613</c:v>
                </c:pt>
                <c:pt idx="802">
                  <c:v>64226196.196199998</c:v>
                </c:pt>
                <c:pt idx="803">
                  <c:v>64306266.266269997</c:v>
                </c:pt>
                <c:pt idx="804">
                  <c:v>64386336.336340003</c:v>
                </c:pt>
                <c:pt idx="805">
                  <c:v>64466406.406410001</c:v>
                </c:pt>
                <c:pt idx="806">
                  <c:v>64546476.47648</c:v>
                </c:pt>
                <c:pt idx="807">
                  <c:v>64626546.546549998</c:v>
                </c:pt>
                <c:pt idx="808">
                  <c:v>64706616.616619997</c:v>
                </c:pt>
                <c:pt idx="809">
                  <c:v>64786686.686690003</c:v>
                </c:pt>
                <c:pt idx="810">
                  <c:v>64866756.756760001</c:v>
                </c:pt>
                <c:pt idx="811">
                  <c:v>64946826.82683</c:v>
                </c:pt>
                <c:pt idx="812">
                  <c:v>65026896.896899998</c:v>
                </c:pt>
                <c:pt idx="813">
                  <c:v>65106966.966969997</c:v>
                </c:pt>
                <c:pt idx="814">
                  <c:v>65187037.037040003</c:v>
                </c:pt>
                <c:pt idx="815">
                  <c:v>65267107.107110001</c:v>
                </c:pt>
                <c:pt idx="816">
                  <c:v>65347177.17718</c:v>
                </c:pt>
                <c:pt idx="817">
                  <c:v>65427247.247249998</c:v>
                </c:pt>
                <c:pt idx="818">
                  <c:v>65507317.317319997</c:v>
                </c:pt>
                <c:pt idx="819">
                  <c:v>65587387.387390003</c:v>
                </c:pt>
                <c:pt idx="820">
                  <c:v>65667457.457460001</c:v>
                </c:pt>
                <c:pt idx="821">
                  <c:v>65747527.52753</c:v>
                </c:pt>
                <c:pt idx="822">
                  <c:v>65827597.597599998</c:v>
                </c:pt>
                <c:pt idx="823">
                  <c:v>65907667.667669997</c:v>
                </c:pt>
                <c:pt idx="824">
                  <c:v>65987737.737740003</c:v>
                </c:pt>
                <c:pt idx="825">
                  <c:v>66067807.807810001</c:v>
                </c:pt>
                <c:pt idx="826">
                  <c:v>66147877.87788</c:v>
                </c:pt>
                <c:pt idx="827">
                  <c:v>66227947.947949998</c:v>
                </c:pt>
                <c:pt idx="828">
                  <c:v>66308018.018019997</c:v>
                </c:pt>
                <c:pt idx="829">
                  <c:v>66388088.088090003</c:v>
                </c:pt>
                <c:pt idx="830">
                  <c:v>66468158.158160001</c:v>
                </c:pt>
                <c:pt idx="831">
                  <c:v>66548228.22823</c:v>
                </c:pt>
                <c:pt idx="832">
                  <c:v>66628298.298299998</c:v>
                </c:pt>
                <c:pt idx="833">
                  <c:v>66708368.368369997</c:v>
                </c:pt>
                <c:pt idx="834">
                  <c:v>66788438.438440003</c:v>
                </c:pt>
                <c:pt idx="835">
                  <c:v>66868508.508510001</c:v>
                </c:pt>
                <c:pt idx="836">
                  <c:v>66948578.57858</c:v>
                </c:pt>
                <c:pt idx="837">
                  <c:v>67028648.648649998</c:v>
                </c:pt>
                <c:pt idx="838">
                  <c:v>67108718.718719997</c:v>
                </c:pt>
                <c:pt idx="839">
                  <c:v>67188788.788790002</c:v>
                </c:pt>
                <c:pt idx="840">
                  <c:v>67268858.858860001</c:v>
                </c:pt>
                <c:pt idx="841">
                  <c:v>67348928.928929999</c:v>
                </c:pt>
                <c:pt idx="842">
                  <c:v>67428998.998999998</c:v>
                </c:pt>
                <c:pt idx="843">
                  <c:v>67509069.069069996</c:v>
                </c:pt>
                <c:pt idx="844">
                  <c:v>67589139.139139995</c:v>
                </c:pt>
                <c:pt idx="845">
                  <c:v>67669209.209209993</c:v>
                </c:pt>
                <c:pt idx="846">
                  <c:v>67749279.279280007</c:v>
                </c:pt>
                <c:pt idx="847">
                  <c:v>67829349.349350005</c:v>
                </c:pt>
                <c:pt idx="848">
                  <c:v>67909419.419420004</c:v>
                </c:pt>
                <c:pt idx="849">
                  <c:v>67989489.489490002</c:v>
                </c:pt>
                <c:pt idx="850">
                  <c:v>68069559.559560001</c:v>
                </c:pt>
                <c:pt idx="851">
                  <c:v>68149629.629629999</c:v>
                </c:pt>
                <c:pt idx="852">
                  <c:v>68229699.699699998</c:v>
                </c:pt>
                <c:pt idx="853">
                  <c:v>68309769.769769996</c:v>
                </c:pt>
                <c:pt idx="854">
                  <c:v>68389839.839839995</c:v>
                </c:pt>
                <c:pt idx="855">
                  <c:v>68469909.909909993</c:v>
                </c:pt>
                <c:pt idx="856">
                  <c:v>68549979.979980007</c:v>
                </c:pt>
                <c:pt idx="857">
                  <c:v>68630050.050050005</c:v>
                </c:pt>
                <c:pt idx="858">
                  <c:v>68710120.120120004</c:v>
                </c:pt>
                <c:pt idx="859">
                  <c:v>68790190.190190002</c:v>
                </c:pt>
                <c:pt idx="860">
                  <c:v>68870260.260260001</c:v>
                </c:pt>
                <c:pt idx="861">
                  <c:v>68950330.330329999</c:v>
                </c:pt>
                <c:pt idx="862">
                  <c:v>69030400.400399998</c:v>
                </c:pt>
                <c:pt idx="863">
                  <c:v>69110470.470469996</c:v>
                </c:pt>
                <c:pt idx="864">
                  <c:v>69190540.540539995</c:v>
                </c:pt>
                <c:pt idx="865">
                  <c:v>69270610.610609993</c:v>
                </c:pt>
                <c:pt idx="866">
                  <c:v>69350680.680680007</c:v>
                </c:pt>
                <c:pt idx="867">
                  <c:v>69430750.750750005</c:v>
                </c:pt>
                <c:pt idx="868">
                  <c:v>69510820.820820004</c:v>
                </c:pt>
                <c:pt idx="869">
                  <c:v>69590890.890890002</c:v>
                </c:pt>
                <c:pt idx="870">
                  <c:v>69670960.960960001</c:v>
                </c:pt>
                <c:pt idx="871">
                  <c:v>69751031.031029999</c:v>
                </c:pt>
                <c:pt idx="872">
                  <c:v>69831101.101099998</c:v>
                </c:pt>
                <c:pt idx="873">
                  <c:v>69911171.171169996</c:v>
                </c:pt>
                <c:pt idx="874">
                  <c:v>69991241.241239995</c:v>
                </c:pt>
                <c:pt idx="875">
                  <c:v>70071311.311309993</c:v>
                </c:pt>
                <c:pt idx="876">
                  <c:v>70151381.381380007</c:v>
                </c:pt>
                <c:pt idx="877">
                  <c:v>70231451.451450005</c:v>
                </c:pt>
                <c:pt idx="878">
                  <c:v>70311521.521520004</c:v>
                </c:pt>
                <c:pt idx="879">
                  <c:v>70391591.591590002</c:v>
                </c:pt>
                <c:pt idx="880">
                  <c:v>70471661.661660001</c:v>
                </c:pt>
                <c:pt idx="881">
                  <c:v>70551731.731729999</c:v>
                </c:pt>
                <c:pt idx="882">
                  <c:v>70631801.801799998</c:v>
                </c:pt>
                <c:pt idx="883">
                  <c:v>70711871.871869996</c:v>
                </c:pt>
                <c:pt idx="884">
                  <c:v>70791941.941939995</c:v>
                </c:pt>
                <c:pt idx="885">
                  <c:v>70872012.012009993</c:v>
                </c:pt>
                <c:pt idx="886">
                  <c:v>70952082.082080007</c:v>
                </c:pt>
                <c:pt idx="887">
                  <c:v>71032152.152150005</c:v>
                </c:pt>
                <c:pt idx="888">
                  <c:v>71112222.222220004</c:v>
                </c:pt>
                <c:pt idx="889">
                  <c:v>71192292.292290002</c:v>
                </c:pt>
                <c:pt idx="890">
                  <c:v>71272362.362360001</c:v>
                </c:pt>
                <c:pt idx="891">
                  <c:v>71352432.432429999</c:v>
                </c:pt>
                <c:pt idx="892">
                  <c:v>71432502.502499998</c:v>
                </c:pt>
                <c:pt idx="893">
                  <c:v>71512572.572569996</c:v>
                </c:pt>
                <c:pt idx="894">
                  <c:v>71592642.642639995</c:v>
                </c:pt>
                <c:pt idx="895">
                  <c:v>71672712.712709993</c:v>
                </c:pt>
                <c:pt idx="896">
                  <c:v>71752782.782780007</c:v>
                </c:pt>
                <c:pt idx="897">
                  <c:v>71832852.852850005</c:v>
                </c:pt>
                <c:pt idx="898">
                  <c:v>71912922.922920004</c:v>
                </c:pt>
                <c:pt idx="899">
                  <c:v>71992992.992990002</c:v>
                </c:pt>
                <c:pt idx="900">
                  <c:v>72073063.063060001</c:v>
                </c:pt>
                <c:pt idx="901">
                  <c:v>72153133.133129999</c:v>
                </c:pt>
                <c:pt idx="902">
                  <c:v>72233203.203199998</c:v>
                </c:pt>
                <c:pt idx="903">
                  <c:v>72313273.273269996</c:v>
                </c:pt>
                <c:pt idx="904">
                  <c:v>72393343.343339995</c:v>
                </c:pt>
                <c:pt idx="905">
                  <c:v>72473413.413409993</c:v>
                </c:pt>
                <c:pt idx="906">
                  <c:v>72553483.483480006</c:v>
                </c:pt>
                <c:pt idx="907">
                  <c:v>72633553.553550005</c:v>
                </c:pt>
                <c:pt idx="908">
                  <c:v>72713623.623620003</c:v>
                </c:pt>
                <c:pt idx="909">
                  <c:v>72793693.693690002</c:v>
                </c:pt>
                <c:pt idx="910">
                  <c:v>72873763.76376</c:v>
                </c:pt>
                <c:pt idx="911">
                  <c:v>72953833.833839998</c:v>
                </c:pt>
                <c:pt idx="912">
                  <c:v>73033903.903909996</c:v>
                </c:pt>
                <c:pt idx="913">
                  <c:v>73113973.973979995</c:v>
                </c:pt>
                <c:pt idx="914">
                  <c:v>73194044.044049993</c:v>
                </c:pt>
                <c:pt idx="915">
                  <c:v>73274114.114120007</c:v>
                </c:pt>
                <c:pt idx="916">
                  <c:v>73354184.184190005</c:v>
                </c:pt>
                <c:pt idx="917">
                  <c:v>73434254.254260004</c:v>
                </c:pt>
                <c:pt idx="918">
                  <c:v>73514324.324330002</c:v>
                </c:pt>
                <c:pt idx="919">
                  <c:v>73594394.394400001</c:v>
                </c:pt>
                <c:pt idx="920">
                  <c:v>73674464.464469999</c:v>
                </c:pt>
                <c:pt idx="921">
                  <c:v>73754534.534539998</c:v>
                </c:pt>
                <c:pt idx="922">
                  <c:v>73834604.604609996</c:v>
                </c:pt>
                <c:pt idx="923">
                  <c:v>73914674.674679995</c:v>
                </c:pt>
                <c:pt idx="924">
                  <c:v>73994744.744749993</c:v>
                </c:pt>
                <c:pt idx="925">
                  <c:v>74074814.814820006</c:v>
                </c:pt>
                <c:pt idx="926">
                  <c:v>74154884.884890005</c:v>
                </c:pt>
                <c:pt idx="927">
                  <c:v>74234954.954960003</c:v>
                </c:pt>
                <c:pt idx="928">
                  <c:v>74315025.025030002</c:v>
                </c:pt>
                <c:pt idx="929">
                  <c:v>74395095.095100001</c:v>
                </c:pt>
                <c:pt idx="930">
                  <c:v>74475165.165169999</c:v>
                </c:pt>
                <c:pt idx="931">
                  <c:v>74555235.235239998</c:v>
                </c:pt>
                <c:pt idx="932">
                  <c:v>74635305.305309996</c:v>
                </c:pt>
                <c:pt idx="933">
                  <c:v>74715375.375379995</c:v>
                </c:pt>
                <c:pt idx="934">
                  <c:v>74795445.445449993</c:v>
                </c:pt>
                <c:pt idx="935">
                  <c:v>74875515.515520006</c:v>
                </c:pt>
                <c:pt idx="936">
                  <c:v>74955585.585590005</c:v>
                </c:pt>
                <c:pt idx="937">
                  <c:v>75035655.655660003</c:v>
                </c:pt>
                <c:pt idx="938">
                  <c:v>75115725.725730002</c:v>
                </c:pt>
                <c:pt idx="939">
                  <c:v>75195795.7958</c:v>
                </c:pt>
                <c:pt idx="940">
                  <c:v>75275865.865869999</c:v>
                </c:pt>
                <c:pt idx="941">
                  <c:v>75355935.935939997</c:v>
                </c:pt>
                <c:pt idx="942">
                  <c:v>75436006.006009996</c:v>
                </c:pt>
                <c:pt idx="943">
                  <c:v>75516076.076079994</c:v>
                </c:pt>
                <c:pt idx="944">
                  <c:v>75596146.146149993</c:v>
                </c:pt>
                <c:pt idx="945">
                  <c:v>75676216.216220006</c:v>
                </c:pt>
                <c:pt idx="946">
                  <c:v>75756286.286290005</c:v>
                </c:pt>
                <c:pt idx="947">
                  <c:v>75836356.356360003</c:v>
                </c:pt>
                <c:pt idx="948">
                  <c:v>75916426.426430002</c:v>
                </c:pt>
                <c:pt idx="949">
                  <c:v>75996496.4965</c:v>
                </c:pt>
                <c:pt idx="950">
                  <c:v>76076566.566569999</c:v>
                </c:pt>
                <c:pt idx="951">
                  <c:v>76156636.636639997</c:v>
                </c:pt>
                <c:pt idx="952">
                  <c:v>76236706.706709996</c:v>
                </c:pt>
                <c:pt idx="953">
                  <c:v>76316776.776779994</c:v>
                </c:pt>
                <c:pt idx="954">
                  <c:v>76396846.846849993</c:v>
                </c:pt>
                <c:pt idx="955">
                  <c:v>76476916.916920006</c:v>
                </c:pt>
                <c:pt idx="956">
                  <c:v>76556986.986990005</c:v>
                </c:pt>
                <c:pt idx="957">
                  <c:v>76637057.057060003</c:v>
                </c:pt>
                <c:pt idx="958">
                  <c:v>76717127.127130002</c:v>
                </c:pt>
                <c:pt idx="959">
                  <c:v>76797197.1972</c:v>
                </c:pt>
                <c:pt idx="960">
                  <c:v>76877267.267269999</c:v>
                </c:pt>
                <c:pt idx="961">
                  <c:v>76957337.337339997</c:v>
                </c:pt>
                <c:pt idx="962">
                  <c:v>77037407.407409996</c:v>
                </c:pt>
                <c:pt idx="963">
                  <c:v>77117477.477479994</c:v>
                </c:pt>
                <c:pt idx="964">
                  <c:v>77197547.547549993</c:v>
                </c:pt>
                <c:pt idx="965">
                  <c:v>77277617.617620006</c:v>
                </c:pt>
                <c:pt idx="966">
                  <c:v>77357687.687690005</c:v>
                </c:pt>
                <c:pt idx="967">
                  <c:v>77437757.757760003</c:v>
                </c:pt>
                <c:pt idx="968">
                  <c:v>77517827.827830002</c:v>
                </c:pt>
                <c:pt idx="969">
                  <c:v>77597897.8979</c:v>
                </c:pt>
                <c:pt idx="970">
                  <c:v>77677967.967969999</c:v>
                </c:pt>
                <c:pt idx="971">
                  <c:v>77758038.038039997</c:v>
                </c:pt>
                <c:pt idx="972">
                  <c:v>77838108.108109996</c:v>
                </c:pt>
                <c:pt idx="973">
                  <c:v>77918178.178179994</c:v>
                </c:pt>
                <c:pt idx="974">
                  <c:v>77998248.248249993</c:v>
                </c:pt>
                <c:pt idx="975">
                  <c:v>78078318.318320006</c:v>
                </c:pt>
                <c:pt idx="976">
                  <c:v>78158388.388390005</c:v>
                </c:pt>
                <c:pt idx="977">
                  <c:v>78238458.458460003</c:v>
                </c:pt>
                <c:pt idx="978">
                  <c:v>78318528.528530002</c:v>
                </c:pt>
                <c:pt idx="979">
                  <c:v>78398598.5986</c:v>
                </c:pt>
                <c:pt idx="980">
                  <c:v>78478668.668669999</c:v>
                </c:pt>
                <c:pt idx="981">
                  <c:v>78558738.738739997</c:v>
                </c:pt>
                <c:pt idx="982">
                  <c:v>78638808.808809996</c:v>
                </c:pt>
                <c:pt idx="983">
                  <c:v>78718878.878879994</c:v>
                </c:pt>
                <c:pt idx="984">
                  <c:v>78798948.948949993</c:v>
                </c:pt>
                <c:pt idx="985">
                  <c:v>78879019.019020006</c:v>
                </c:pt>
                <c:pt idx="986">
                  <c:v>78959089.089090005</c:v>
                </c:pt>
                <c:pt idx="987">
                  <c:v>79039159.159160003</c:v>
                </c:pt>
                <c:pt idx="988">
                  <c:v>79119229.229230002</c:v>
                </c:pt>
                <c:pt idx="989">
                  <c:v>79199299.2993</c:v>
                </c:pt>
                <c:pt idx="990">
                  <c:v>79279369.369369999</c:v>
                </c:pt>
                <c:pt idx="991">
                  <c:v>79359439.439439997</c:v>
                </c:pt>
                <c:pt idx="992">
                  <c:v>79439509.509509996</c:v>
                </c:pt>
                <c:pt idx="993">
                  <c:v>79519579.579579994</c:v>
                </c:pt>
                <c:pt idx="994">
                  <c:v>79599649.649649993</c:v>
                </c:pt>
                <c:pt idx="995">
                  <c:v>79679719.719720006</c:v>
                </c:pt>
                <c:pt idx="996">
                  <c:v>79759789.789790004</c:v>
                </c:pt>
                <c:pt idx="997">
                  <c:v>79839859.859860003</c:v>
                </c:pt>
                <c:pt idx="998">
                  <c:v>79919929.929930001</c:v>
                </c:pt>
                <c:pt idx="999">
                  <c:v>80000000</c:v>
                </c:pt>
              </c:numCache>
            </c:numRef>
          </c:xVal>
          <c:yVal>
            <c:numRef>
              <c:f>mit_Kabel_ohne_Oszi_wdh_MF!$C$2:$C$1002</c:f>
              <c:numCache>
                <c:formatCode>0.00E+00</c:formatCode>
                <c:ptCount val="1001"/>
                <c:pt idx="0">
                  <c:v>28.102232558379999</c:v>
                </c:pt>
                <c:pt idx="1">
                  <c:v>47.660468520930003</c:v>
                </c:pt>
                <c:pt idx="2">
                  <c:v>38.501630177990002</c:v>
                </c:pt>
                <c:pt idx="3">
                  <c:v>34.121012414170004</c:v>
                </c:pt>
                <c:pt idx="4">
                  <c:v>32.03452436797</c:v>
                </c:pt>
                <c:pt idx="5">
                  <c:v>30.838122760569998</c:v>
                </c:pt>
                <c:pt idx="6">
                  <c:v>29.954121413469998</c:v>
                </c:pt>
                <c:pt idx="7">
                  <c:v>29.161940656140001</c:v>
                </c:pt>
                <c:pt idx="8">
                  <c:v>28.387156898450002</c:v>
                </c:pt>
                <c:pt idx="9">
                  <c:v>27.612206044939999</c:v>
                </c:pt>
                <c:pt idx="10">
                  <c:v>26.83913720384</c:v>
                </c:pt>
                <c:pt idx="11">
                  <c:v>26.07468382435</c:v>
                </c:pt>
                <c:pt idx="12">
                  <c:v>25.32484087253</c:v>
                </c:pt>
                <c:pt idx="13">
                  <c:v>24.593365891889999</c:v>
                </c:pt>
                <c:pt idx="14">
                  <c:v>23.88178283189</c:v>
                </c:pt>
                <c:pt idx="15">
                  <c:v>23.189864033319999</c:v>
                </c:pt>
                <c:pt idx="16">
                  <c:v>22.516180474740001</c:v>
                </c:pt>
                <c:pt idx="17">
                  <c:v>21.858575856550001</c:v>
                </c:pt>
                <c:pt idx="18">
                  <c:v>21.214529943239999</c:v>
                </c:pt>
                <c:pt idx="19">
                  <c:v>20.58141818711</c:v>
                </c:pt>
                <c:pt idx="20">
                  <c:v>19.956687193610001</c:v>
                </c:pt>
                <c:pt idx="21">
                  <c:v>19.337966590179999</c:v>
                </c:pt>
                <c:pt idx="22">
                  <c:v>18.723134883850001</c:v>
                </c:pt>
                <c:pt idx="23">
                  <c:v>18.110353057760001</c:v>
                </c:pt>
                <c:pt idx="24">
                  <c:v>17.498076182510001</c:v>
                </c:pt>
                <c:pt idx="25">
                  <c:v>16.885050456929999</c:v>
                </c:pt>
                <c:pt idx="26">
                  <c:v>16.270300955170001</c:v>
                </c:pt>
                <c:pt idx="27">
                  <c:v>15.653113743460001</c:v>
                </c:pt>
                <c:pt idx="28">
                  <c:v>15.0330149047</c:v>
                </c:pt>
                <c:pt idx="29">
                  <c:v>14.409748157519999</c:v>
                </c:pt>
                <c:pt idx="30">
                  <c:v>13.78325221251</c:v>
                </c:pt>
                <c:pt idx="31">
                  <c:v>13.15363859631</c:v>
                </c:pt>
                <c:pt idx="32">
                  <c:v>12.52117039296</c:v>
                </c:pt>
                <c:pt idx="33">
                  <c:v>11.88624217225</c:v>
                </c:pt>
                <c:pt idx="34">
                  <c:v>11.2493612486</c:v>
                </c:pt>
                <c:pt idx="35">
                  <c:v>10.61113032732</c:v>
                </c:pt>
                <c:pt idx="36">
                  <c:v>9.9722315425419996</c:v>
                </c:pt>
                <c:pt idx="37">
                  <c:v>9.333411858222</c:v>
                </c:pt>
                <c:pt idx="38">
                  <c:v>8.6954697775219998</c:v>
                </c:pt>
                <c:pt idx="39">
                  <c:v>8.0592433174290008</c:v>
                </c:pt>
                <c:pt idx="40">
                  <c:v>7.4255991560150001</c:v>
                </c:pt>
                <c:pt idx="41">
                  <c:v>6.7954229192330002</c:v>
                </c:pt>
                <c:pt idx="42">
                  <c:v>6.1696105141290003</c:v>
                </c:pt>
                <c:pt idx="43">
                  <c:v>5.5490604537479999</c:v>
                </c:pt>
                <c:pt idx="44">
                  <c:v>4.9346671220099996</c:v>
                </c:pt>
                <c:pt idx="45">
                  <c:v>4.3273149067840002</c:v>
                </c:pt>
                <c:pt idx="46">
                  <c:v>3.7278731350309999</c:v>
                </c:pt>
                <c:pt idx="47">
                  <c:v>3.1371917925430002</c:v>
                </c:pt>
                <c:pt idx="48">
                  <c:v>2.5560979262250001</c:v>
                </c:pt>
                <c:pt idx="49">
                  <c:v>1.985392705739</c:v>
                </c:pt>
                <c:pt idx="50">
                  <c:v>1.425849097715</c:v>
                </c:pt>
                <c:pt idx="51">
                  <c:v>0.87821007898570003</c:v>
                </c:pt>
                <c:pt idx="52">
                  <c:v>0.3431873663276</c:v>
                </c:pt>
                <c:pt idx="53">
                  <c:v>-0.17854472456580001</c:v>
                </c:pt>
                <c:pt idx="54">
                  <c:v>-0.68632840553469998</c:v>
                </c:pt>
                <c:pt idx="55">
                  <c:v>-1.179554364463</c:v>
                </c:pt>
                <c:pt idx="56">
                  <c:v>-1.6576401947899999</c:v>
                </c:pt>
                <c:pt idx="57">
                  <c:v>-2.1200351462930001</c:v>
                </c:pt>
                <c:pt idx="58">
                  <c:v>-2.5662192917989999</c:v>
                </c:pt>
                <c:pt idx="59">
                  <c:v>-2.9957024901509999</c:v>
                </c:pt>
                <c:pt idx="60">
                  <c:v>-3.4080231791769999</c:v>
                </c:pt>
                <c:pt idx="61">
                  <c:v>-3.802747006628</c:v>
                </c:pt>
                <c:pt idx="62">
                  <c:v>-4.1794653599310001</c:v>
                </c:pt>
                <c:pt idx="63">
                  <c:v>-4.5377938042299997</c:v>
                </c:pt>
                <c:pt idx="64">
                  <c:v>-4.8773704507820002</c:v>
                </c:pt>
                <c:pt idx="65">
                  <c:v>-5.1978542894370001</c:v>
                </c:pt>
                <c:pt idx="66">
                  <c:v>-5.4989235063809998</c:v>
                </c:pt>
                <c:pt idx="67">
                  <c:v>-5.7802737844449998</c:v>
                </c:pt>
                <c:pt idx="68">
                  <c:v>-6.0416166382060004</c:v>
                </c:pt>
                <c:pt idx="69">
                  <c:v>-6.2826777736580004</c:v>
                </c:pt>
                <c:pt idx="70">
                  <c:v>-6.5031954693329999</c:v>
                </c:pt>
                <c:pt idx="71">
                  <c:v>-6.7029190513849999</c:v>
                </c:pt>
                <c:pt idx="72">
                  <c:v>-6.8816074059880004</c:v>
                </c:pt>
                <c:pt idx="73">
                  <c:v>-7.0390275703130003</c:v>
                </c:pt>
                <c:pt idx="74">
                  <c:v>-7.174953405288</c:v>
                </c:pt>
                <c:pt idx="75">
                  <c:v>-7.2891643788470004</c:v>
                </c:pt>
                <c:pt idx="76">
                  <c:v>-7.3814444163950004</c:v>
                </c:pt>
                <c:pt idx="77">
                  <c:v>-7.451580868093</c:v>
                </c:pt>
                <c:pt idx="78">
                  <c:v>-7.4993635913689998</c:v>
                </c:pt>
                <c:pt idx="79">
                  <c:v>-7.5245841302030003</c:v>
                </c:pt>
                <c:pt idx="80">
                  <c:v>-7.5270350262259997</c:v>
                </c:pt>
                <c:pt idx="81">
                  <c:v>-7.5065092573529997</c:v>
                </c:pt>
                <c:pt idx="82">
                  <c:v>-7.4627997935790003</c:v>
                </c:pt>
                <c:pt idx="83">
                  <c:v>-7.3956992956420002</c:v>
                </c:pt>
                <c:pt idx="84">
                  <c:v>-7.3049999576799998</c:v>
                </c:pt>
                <c:pt idx="85">
                  <c:v>-7.1904934907240001</c:v>
                </c:pt>
                <c:pt idx="86">
                  <c:v>-7.051971258919</c:v>
                </c:pt>
                <c:pt idx="87">
                  <c:v>-6.889224593882</c:v>
                </c:pt>
                <c:pt idx="88">
                  <c:v>-6.7020452366369998</c:v>
                </c:pt>
                <c:pt idx="89">
                  <c:v>-6.4902260042510003</c:v>
                </c:pt>
                <c:pt idx="90">
                  <c:v>-6.2535615871869998</c:v>
                </c:pt>
                <c:pt idx="91">
                  <c:v>-5.9918495822009996</c:v>
                </c:pt>
                <c:pt idx="92">
                  <c:v>-5.7048916753009999</c:v>
                </c:pt>
                <c:pt idx="93">
                  <c:v>-5.3924950549729997</c:v>
                </c:pt>
                <c:pt idx="94">
                  <c:v>-5.0544740355420004</c:v>
                </c:pt>
                <c:pt idx="95">
                  <c:v>-4.6906518730639997</c:v>
                </c:pt>
                <c:pt idx="96">
                  <c:v>-4.3008628209020001</c:v>
                </c:pt>
                <c:pt idx="97">
                  <c:v>-3.8849543819619998</c:v>
                </c:pt>
                <c:pt idx="98">
                  <c:v>-3.4427898188479999</c:v>
                </c:pt>
                <c:pt idx="99">
                  <c:v>-2.974250844458</c:v>
                </c:pt>
                <c:pt idx="100">
                  <c:v>-2.4792405577659999</c:v>
                </c:pt>
                <c:pt idx="101">
                  <c:v>-1.957686569094</c:v>
                </c:pt>
                <c:pt idx="102">
                  <c:v>-1.409544344957</c:v>
                </c:pt>
                <c:pt idx="103">
                  <c:v>-0.83480070684240004</c:v>
                </c:pt>
                <c:pt idx="104">
                  <c:v>-0.2334775127549</c:v>
                </c:pt>
                <c:pt idx="105">
                  <c:v>0.39436985077210002</c:v>
                </c:pt>
                <c:pt idx="106">
                  <c:v>1.048627296664</c:v>
                </c:pt>
                <c:pt idx="107">
                  <c:v>1.7291499608480001</c:v>
                </c:pt>
                <c:pt idx="108">
                  <c:v>2.4357369639650002</c:v>
                </c:pt>
                <c:pt idx="109">
                  <c:v>3.1681327552380001</c:v>
                </c:pt>
                <c:pt idx="110">
                  <c:v>3.9260232645039999</c:v>
                </c:pt>
                <c:pt idx="111">
                  <c:v>4.7090322179850004</c:v>
                </c:pt>
                <c:pt idx="112">
                  <c:v>5.5167176695839997</c:v>
                </c:pt>
                <c:pt idx="113">
                  <c:v>6.348568840275</c:v>
                </c:pt>
                <c:pt idx="114">
                  <c:v>7.2040033833899999</c:v>
                </c:pt>
                <c:pt idx="115">
                  <c:v>8.0823650635750006</c:v>
                </c:pt>
                <c:pt idx="116">
                  <c:v>8.9829220695790006</c:v>
                </c:pt>
                <c:pt idx="117">
                  <c:v>9.9048658644260001</c:v>
                </c:pt>
                <c:pt idx="118">
                  <c:v>10.847310848599999</c:v>
                </c:pt>
                <c:pt idx="119">
                  <c:v>11.809294736729999</c:v>
                </c:pt>
                <c:pt idx="120">
                  <c:v>12.78977979679</c:v>
                </c:pt>
                <c:pt idx="121">
                  <c:v>13.78765498205</c:v>
                </c:pt>
                <c:pt idx="122">
                  <c:v>14.80173895067</c:v>
                </c:pt>
                <c:pt idx="123">
                  <c:v>15.83078404798</c:v>
                </c:pt>
                <c:pt idx="124">
                  <c:v>16.873481188420001</c:v>
                </c:pt>
                <c:pt idx="125">
                  <c:v>17.928465618240001</c:v>
                </c:pt>
                <c:pt idx="126">
                  <c:v>18.994323544949999</c:v>
                </c:pt>
                <c:pt idx="127">
                  <c:v>20.069599498559999</c:v>
                </c:pt>
                <c:pt idx="128">
                  <c:v>21.152804385</c:v>
                </c:pt>
                <c:pt idx="129">
                  <c:v>22.242424107030001</c:v>
                </c:pt>
                <c:pt idx="130">
                  <c:v>23.33692860323</c:v>
                </c:pt>
                <c:pt idx="131">
                  <c:v>24.434781135369999</c:v>
                </c:pt>
                <c:pt idx="132">
                  <c:v>25.53444781208</c:v>
                </c:pt>
                <c:pt idx="133">
                  <c:v>26.63440700076</c:v>
                </c:pt>
                <c:pt idx="134">
                  <c:v>27.733158608259998</c:v>
                </c:pt>
                <c:pt idx="135">
                  <c:v>28.829233039849999</c:v>
                </c:pt>
                <c:pt idx="136">
                  <c:v>29.921199730520001</c:v>
                </c:pt>
                <c:pt idx="137">
                  <c:v>31.007675015010001</c:v>
                </c:pt>
                <c:pt idx="138">
                  <c:v>32.087329374619998</c:v>
                </c:pt>
                <c:pt idx="139">
                  <c:v>33.158893882409998</c:v>
                </c:pt>
                <c:pt idx="140">
                  <c:v>34.221165771400003</c:v>
                </c:pt>
                <c:pt idx="141">
                  <c:v>35.273013152499999</c:v>
                </c:pt>
                <c:pt idx="142">
                  <c:v>36.313378752219997</c:v>
                </c:pt>
                <c:pt idx="143">
                  <c:v>37.341282786969998</c:v>
                </c:pt>
                <c:pt idx="144">
                  <c:v>38.355824848940003</c:v>
                </c:pt>
                <c:pt idx="145">
                  <c:v>39.356184991040003</c:v>
                </c:pt>
                <c:pt idx="146">
                  <c:v>40.341623930129998</c:v>
                </c:pt>
                <c:pt idx="147">
                  <c:v>41.31148251103</c:v>
                </c:pt>
                <c:pt idx="148">
                  <c:v>42.265180450419997</c:v>
                </c:pt>
                <c:pt idx="149">
                  <c:v>43.202214455259998</c:v>
                </c:pt>
                <c:pt idx="150">
                  <c:v>44.122155844589997</c:v>
                </c:pt>
                <c:pt idx="151">
                  <c:v>45.024647634360001</c:v>
                </c:pt>
                <c:pt idx="152">
                  <c:v>45.90940132643</c:v>
                </c:pt>
                <c:pt idx="153">
                  <c:v>46.776193349389999</c:v>
                </c:pt>
                <c:pt idx="154">
                  <c:v>47.624861271180002</c:v>
                </c:pt>
                <c:pt idx="155">
                  <c:v>48.455299902989999</c:v>
                </c:pt>
                <c:pt idx="156">
                  <c:v>49.267457258230003</c:v>
                </c:pt>
                <c:pt idx="157">
                  <c:v>50.061330519149998</c:v>
                </c:pt>
                <c:pt idx="158">
                  <c:v>50.836962007849998</c:v>
                </c:pt>
                <c:pt idx="159">
                  <c:v>51.59443520944</c:v>
                </c:pt>
                <c:pt idx="160">
                  <c:v>52.333870905780003</c:v>
                </c:pt>
                <c:pt idx="161">
                  <c:v>53.055423420719997</c:v>
                </c:pt>
                <c:pt idx="162">
                  <c:v>53.759277041339999</c:v>
                </c:pt>
                <c:pt idx="163">
                  <c:v>54.445642579699999</c:v>
                </c:pt>
                <c:pt idx="164">
                  <c:v>55.114754138199999</c:v>
                </c:pt>
                <c:pt idx="165">
                  <c:v>55.76686605602</c:v>
                </c:pt>
                <c:pt idx="166">
                  <c:v>56.402250073049998</c:v>
                </c:pt>
                <c:pt idx="167">
                  <c:v>57.02119264769</c:v>
                </c:pt>
                <c:pt idx="168">
                  <c:v>57.62399253265</c:v>
                </c:pt>
                <c:pt idx="169">
                  <c:v>58.210958491550002</c:v>
                </c:pt>
                <c:pt idx="170">
                  <c:v>58.782407242070001</c:v>
                </c:pt>
                <c:pt idx="171">
                  <c:v>59.338661550280001</c:v>
                </c:pt>
                <c:pt idx="172">
                  <c:v>59.880048534259998</c:v>
                </c:pt>
                <c:pt idx="173">
                  <c:v>60.406898103469999</c:v>
                </c:pt>
                <c:pt idx="174">
                  <c:v>60.919541561309998</c:v>
                </c:pt>
                <c:pt idx="175">
                  <c:v>61.41831036672</c:v>
                </c:pt>
                <c:pt idx="176">
                  <c:v>61.903535019160003</c:v>
                </c:pt>
                <c:pt idx="177">
                  <c:v>62.375544075759997</c:v>
                </c:pt>
                <c:pt idx="178">
                  <c:v>62.834663290149997</c:v>
                </c:pt>
                <c:pt idx="179">
                  <c:v>63.281214851660003</c:v>
                </c:pt>
                <c:pt idx="180">
                  <c:v>63.715516723550003</c:v>
                </c:pt>
                <c:pt idx="181">
                  <c:v>64.137882084859996</c:v>
                </c:pt>
                <c:pt idx="182">
                  <c:v>64.548618841660002</c:v>
                </c:pt>
                <c:pt idx="183">
                  <c:v>64.948029215239998</c:v>
                </c:pt>
                <c:pt idx="184">
                  <c:v>65.336409406439998</c:v>
                </c:pt>
                <c:pt idx="185">
                  <c:v>65.714049308930001</c:v>
                </c:pt>
                <c:pt idx="186">
                  <c:v>66.081232287169996</c:v>
                </c:pt>
                <c:pt idx="187">
                  <c:v>66.438235000930007</c:v>
                </c:pt>
                <c:pt idx="188">
                  <c:v>66.785327266249993</c:v>
                </c:pt>
                <c:pt idx="189">
                  <c:v>67.122771969629994</c:v>
                </c:pt>
                <c:pt idx="190">
                  <c:v>67.450824997820007</c:v>
                </c:pt>
                <c:pt idx="191">
                  <c:v>67.769735217700003</c:v>
                </c:pt>
                <c:pt idx="192">
                  <c:v>68.07974446627</c:v>
                </c:pt>
                <c:pt idx="193">
                  <c:v>68.381087569939993</c:v>
                </c:pt>
                <c:pt idx="194">
                  <c:v>68.673992387300004</c:v>
                </c:pt>
                <c:pt idx="195">
                  <c:v>68.958679861370001</c:v>
                </c:pt>
                <c:pt idx="196">
                  <c:v>69.235364091329998</c:v>
                </c:pt>
                <c:pt idx="197">
                  <c:v>69.504252416599996</c:v>
                </c:pt>
                <c:pt idx="198">
                  <c:v>69.765545507249996</c:v>
                </c:pt>
                <c:pt idx="199">
                  <c:v>70.019437466810004</c:v>
                </c:pt>
                <c:pt idx="200">
                  <c:v>70.266115937639995</c:v>
                </c:pt>
                <c:pt idx="201">
                  <c:v>70.505762219100006</c:v>
                </c:pt>
                <c:pt idx="202">
                  <c:v>70.738551377380006</c:v>
                </c:pt>
                <c:pt idx="203">
                  <c:v>70.96465237036</c:v>
                </c:pt>
                <c:pt idx="204">
                  <c:v>71.184228166259999</c:v>
                </c:pt>
                <c:pt idx="205">
                  <c:v>71.397435865529999</c:v>
                </c:pt>
                <c:pt idx="206">
                  <c:v>71.604426823690005</c:v>
                </c:pt>
                <c:pt idx="207">
                  <c:v>71.805346770819995</c:v>
                </c:pt>
                <c:pt idx="208">
                  <c:v>72.000335931389998</c:v>
                </c:pt>
                <c:pt idx="209">
                  <c:v>72.189529141829993</c:v>
                </c:pt>
                <c:pt idx="210">
                  <c:v>72.373055964930003</c:v>
                </c:pt>
                <c:pt idx="211">
                  <c:v>72.55104080161</c:v>
                </c:pt>
                <c:pt idx="212">
                  <c:v>72.723602998570001</c:v>
                </c:pt>
                <c:pt idx="213">
                  <c:v>72.890856953259998</c:v>
                </c:pt>
                <c:pt idx="214">
                  <c:v>73.052912213910005</c:v>
                </c:pt>
                <c:pt idx="215">
                  <c:v>73.209873575130004</c:v>
                </c:pt>
                <c:pt idx="216">
                  <c:v>73.361841169469997</c:v>
                </c:pt>
                <c:pt idx="217">
                  <c:v>73.508910553329997</c:v>
                </c:pt>
                <c:pt idx="218">
                  <c:v>73.65117278772</c:v>
                </c:pt>
                <c:pt idx="219">
                  <c:v>73.788714514649996</c:v>
                </c:pt>
                <c:pt idx="220">
                  <c:v>73.921618026640004</c:v>
                </c:pt>
                <c:pt idx="221">
                  <c:v>74.049961330659997</c:v>
                </c:pt>
                <c:pt idx="222">
                  <c:v>74.173818207720004</c:v>
                </c:pt>
                <c:pt idx="223">
                  <c:v>74.29325826326</c:v>
                </c:pt>
                <c:pt idx="224">
                  <c:v>74.40834697471</c:v>
                </c:pt>
                <c:pt idx="225">
                  <c:v>74.519145729179996</c:v>
                </c:pt>
                <c:pt idx="226">
                  <c:v>74.625711856110001</c:v>
                </c:pt>
                <c:pt idx="227">
                  <c:v>74.72809865216</c:v>
                </c:pt>
                <c:pt idx="228">
                  <c:v>74.826355401070003</c:v>
                </c:pt>
                <c:pt idx="229">
                  <c:v>74.920527380409993</c:v>
                </c:pt>
                <c:pt idx="230">
                  <c:v>75.010655866760004</c:v>
                </c:pt>
                <c:pt idx="231">
                  <c:v>75.096778128150007</c:v>
                </c:pt>
                <c:pt idx="232">
                  <c:v>75.178927410829999</c:v>
                </c:pt>
                <c:pt idx="233">
                  <c:v>75.257132913619998</c:v>
                </c:pt>
                <c:pt idx="234">
                  <c:v>75.331419757139997</c:v>
                </c:pt>
                <c:pt idx="235">
                  <c:v>75.401808936699993</c:v>
                </c:pt>
                <c:pt idx="236">
                  <c:v>75.468317274309996</c:v>
                </c:pt>
                <c:pt idx="237">
                  <c:v>75.530957347729995</c:v>
                </c:pt>
                <c:pt idx="238">
                  <c:v>75.589737417319995</c:v>
                </c:pt>
                <c:pt idx="239">
                  <c:v>75.644661335880002</c:v>
                </c:pt>
                <c:pt idx="240">
                  <c:v>75.695728444210005</c:v>
                </c:pt>
                <c:pt idx="241">
                  <c:v>75.742933456320003</c:v>
                </c:pt>
                <c:pt idx="242">
                  <c:v>75.786266323389995</c:v>
                </c:pt>
                <c:pt idx="243">
                  <c:v>75.825712088559996</c:v>
                </c:pt>
                <c:pt idx="244">
                  <c:v>75.861250717450005</c:v>
                </c:pt>
                <c:pt idx="245">
                  <c:v>75.892856908880006</c:v>
                </c:pt>
                <c:pt idx="246">
                  <c:v>75.920499893430005</c:v>
                </c:pt>
                <c:pt idx="247">
                  <c:v>75.944143200750005</c:v>
                </c:pt>
                <c:pt idx="248">
                  <c:v>75.963744404150006</c:v>
                </c:pt>
                <c:pt idx="249">
                  <c:v>75.979254840760007</c:v>
                </c:pt>
                <c:pt idx="250">
                  <c:v>75.990619302240006</c:v>
                </c:pt>
                <c:pt idx="251">
                  <c:v>75.997775691710004</c:v>
                </c:pt>
                <c:pt idx="252">
                  <c:v>76.000654646399994</c:v>
                </c:pt>
                <c:pt idx="253">
                  <c:v>75.999179121560005</c:v>
                </c:pt>
                <c:pt idx="254">
                  <c:v>75.993263937519998</c:v>
                </c:pt>
                <c:pt idx="255">
                  <c:v>75.982815268780001</c:v>
                </c:pt>
                <c:pt idx="256">
                  <c:v>75.967730096330001</c:v>
                </c:pt>
                <c:pt idx="257">
                  <c:v>75.947895588850002</c:v>
                </c:pt>
                <c:pt idx="258">
                  <c:v>75.923188434880004</c:v>
                </c:pt>
                <c:pt idx="259">
                  <c:v>75.893474092890003</c:v>
                </c:pt>
                <c:pt idx="260">
                  <c:v>75.858605973590002</c:v>
                </c:pt>
                <c:pt idx="261">
                  <c:v>75.818424529370006</c:v>
                </c:pt>
                <c:pt idx="262">
                  <c:v>75.772756250819995</c:v>
                </c:pt>
                <c:pt idx="263">
                  <c:v>75.721412551719993</c:v>
                </c:pt>
                <c:pt idx="264">
                  <c:v>75.664188540880005</c:v>
                </c:pt>
                <c:pt idx="265">
                  <c:v>75.600861644730003</c:v>
                </c:pt>
                <c:pt idx="266">
                  <c:v>75.531190089800006</c:v>
                </c:pt>
                <c:pt idx="267">
                  <c:v>75.454911218429999</c:v>
                </c:pt>
                <c:pt idx="268">
                  <c:v>75.371739566000002</c:v>
                </c:pt>
                <c:pt idx="269">
                  <c:v>75.281364786929998</c:v>
                </c:pt>
                <c:pt idx="270">
                  <c:v>75.183449288259993</c:v>
                </c:pt>
                <c:pt idx="271">
                  <c:v>75.077625552550003</c:v>
                </c:pt>
                <c:pt idx="272">
                  <c:v>74.963493199959998</c:v>
                </c:pt>
                <c:pt idx="273">
                  <c:v>74.840615632579997</c:v>
                </c:pt>
                <c:pt idx="274">
                  <c:v>74.708516257569997</c:v>
                </c:pt>
                <c:pt idx="275">
                  <c:v>74.566674254679995</c:v>
                </c:pt>
                <c:pt idx="276">
                  <c:v>74.414519718479994</c:v>
                </c:pt>
                <c:pt idx="277">
                  <c:v>74.251428205370004</c:v>
                </c:pt>
                <c:pt idx="278">
                  <c:v>74.076714503909997</c:v>
                </c:pt>
                <c:pt idx="279">
                  <c:v>73.889625520790005</c:v>
                </c:pt>
                <c:pt idx="280">
                  <c:v>73.689332167410001</c:v>
                </c:pt>
                <c:pt idx="281">
                  <c:v>73.474920035609998</c:v>
                </c:pt>
                <c:pt idx="282">
                  <c:v>73.245378658969997</c:v>
                </c:pt>
                <c:pt idx="283">
                  <c:v>72.999589185740007</c:v>
                </c:pt>
                <c:pt idx="284">
                  <c:v>72.736310027789997</c:v>
                </c:pt>
                <c:pt idx="285">
                  <c:v>72.454160272920006</c:v>
                </c:pt>
                <c:pt idx="286">
                  <c:v>72.151600361510006</c:v>
                </c:pt>
                <c:pt idx="287">
                  <c:v>71.82690941976</c:v>
                </c:pt>
                <c:pt idx="288">
                  <c:v>71.478158792450003</c:v>
                </c:pt>
                <c:pt idx="289">
                  <c:v>71.103180828579994</c:v>
                </c:pt>
                <c:pt idx="290">
                  <c:v>70.699531980100005</c:v>
                </c:pt>
                <c:pt idx="291">
                  <c:v>70.264449078780004</c:v>
                </c:pt>
                <c:pt idx="292">
                  <c:v>69.794797232560001</c:v>
                </c:pt>
                <c:pt idx="293">
                  <c:v>69.287007536380003</c:v>
                </c:pt>
                <c:pt idx="294">
                  <c:v>68.737002269650006</c:v>
                </c:pt>
                <c:pt idx="295">
                  <c:v>68.140104757529997</c:v>
                </c:pt>
                <c:pt idx="296">
                  <c:v>67.49093017109</c:v>
                </c:pt>
                <c:pt idx="297">
                  <c:v>66.783252818540007</c:v>
                </c:pt>
                <c:pt idx="298">
                  <c:v>66.009844298640004</c:v>
                </c:pt>
                <c:pt idx="299">
                  <c:v>65.16227505466</c:v>
                </c:pt>
                <c:pt idx="300">
                  <c:v>64.230671027689993</c:v>
                </c:pt>
                <c:pt idx="301">
                  <c:v>63.203413708719999</c:v>
                </c:pt>
                <c:pt idx="302">
                  <c:v>62.066770706470002</c:v>
                </c:pt>
                <c:pt idx="303">
                  <c:v>60.804440889049999</c:v>
                </c:pt>
                <c:pt idx="304">
                  <c:v>59.396996074560001</c:v>
                </c:pt>
                <c:pt idx="305">
                  <c:v>57.821201590229997</c:v>
                </c:pt>
                <c:pt idx="306">
                  <c:v>56.049200880059999</c:v>
                </c:pt>
                <c:pt idx="307">
                  <c:v>54.047562730469998</c:v>
                </c:pt>
                <c:pt idx="308">
                  <c:v>51.776220150290001</c:v>
                </c:pt>
                <c:pt idx="309">
                  <c:v>49.187393875239998</c:v>
                </c:pt>
                <c:pt idx="310">
                  <c:v>46.224720345489999</c:v>
                </c:pt>
                <c:pt idx="311">
                  <c:v>42.823033758859999</c:v>
                </c:pt>
                <c:pt idx="312">
                  <c:v>38.909635136150001</c:v>
                </c:pt>
                <c:pt idx="313">
                  <c:v>34.408442595639997</c:v>
                </c:pt>
                <c:pt idx="314">
                  <c:v>29.249036244460001</c:v>
                </c:pt>
                <c:pt idx="315">
                  <c:v>23.382779031750001</c:v>
                </c:pt>
                <c:pt idx="316">
                  <c:v>16.806724938070001</c:v>
                </c:pt>
                <c:pt idx="317">
                  <c:v>9.5913090316240002</c:v>
                </c:pt>
                <c:pt idx="318">
                  <c:v>1.8999737906859999</c:v>
                </c:pt>
                <c:pt idx="319">
                  <c:v>-6.0164273859320003</c:v>
                </c:pt>
                <c:pt idx="320">
                  <c:v>-13.859996819599999</c:v>
                </c:pt>
                <c:pt idx="321">
                  <c:v>-21.34860406468</c:v>
                </c:pt>
                <c:pt idx="322">
                  <c:v>-28.27087881992</c:v>
                </c:pt>
                <c:pt idx="323">
                  <c:v>-34.509720047809999</c:v>
                </c:pt>
                <c:pt idx="324">
                  <c:v>-40.033587674650001</c:v>
                </c:pt>
                <c:pt idx="325">
                  <c:v>-44.870977048519997</c:v>
                </c:pt>
                <c:pt idx="326">
                  <c:v>-49.083609341440003</c:v>
                </c:pt>
                <c:pt idx="327">
                  <c:v>-52.746181014000001</c:v>
                </c:pt>
                <c:pt idx="328">
                  <c:v>-55.933910352209999</c:v>
                </c:pt>
                <c:pt idx="329">
                  <c:v>-58.71614789385</c:v>
                </c:pt>
                <c:pt idx="330">
                  <c:v>-61.153837241310001</c:v>
                </c:pt>
                <c:pt idx="331">
                  <c:v>-63.299102788059997</c:v>
                </c:pt>
                <c:pt idx="332">
                  <c:v>-65.195860785820003</c:v>
                </c:pt>
                <c:pt idx="333">
                  <c:v>-66.880829149199997</c:v>
                </c:pt>
                <c:pt idx="334">
                  <c:v>-68.384614423399995</c:v>
                </c:pt>
                <c:pt idx="335">
                  <c:v>-69.732727153179994</c:v>
                </c:pt>
                <c:pt idx="336">
                  <c:v>-70.946468965359998</c:v>
                </c:pt>
                <c:pt idx="337">
                  <c:v>-72.043680887950003</c:v>
                </c:pt>
                <c:pt idx="338">
                  <c:v>-73.039361974230005</c:v>
                </c:pt>
                <c:pt idx="339">
                  <c:v>-73.946175118319999</c:v>
                </c:pt>
                <c:pt idx="340">
                  <c:v>-74.774858398259994</c:v>
                </c:pt>
                <c:pt idx="341">
                  <c:v>-75.534559009000006</c:v>
                </c:pt>
                <c:pt idx="342">
                  <c:v>-76.233104251750007</c:v>
                </c:pt>
                <c:pt idx="343">
                  <c:v>-76.877221910290004</c:v>
                </c:pt>
                <c:pt idx="344">
                  <c:v>-77.47271996069</c:v>
                </c:pt>
                <c:pt idx="345">
                  <c:v>-78.024633478609999</c:v>
                </c:pt>
                <c:pt idx="346">
                  <c:v>-78.537345368429996</c:v>
                </c:pt>
                <c:pt idx="347">
                  <c:v>-79.014685784440005</c:v>
                </c:pt>
                <c:pt idx="348">
                  <c:v>-79.460014475850002</c:v>
                </c:pt>
                <c:pt idx="349">
                  <c:v>-79.876289195070001</c:v>
                </c:pt>
                <c:pt idx="350">
                  <c:v>-80.266122814759996</c:v>
                </c:pt>
                <c:pt idx="351">
                  <c:v>-80.631831143010004</c:v>
                </c:pt>
                <c:pt idx="352">
                  <c:v>-80.975473203169997</c:v>
                </c:pt>
                <c:pt idx="353">
                  <c:v>-81.298885254149994</c:v>
                </c:pt>
                <c:pt idx="354">
                  <c:v>-81.603709591829997</c:v>
                </c:pt>
                <c:pt idx="355">
                  <c:v>-81.891419116329999</c:v>
                </c:pt>
                <c:pt idx="356">
                  <c:v>-82.163338287230005</c:v>
                </c:pt>
                <c:pt idx="357">
                  <c:v>-82.420661091110006</c:v>
                </c:pt>
                <c:pt idx="358">
                  <c:v>-82.664466509210001</c:v>
                </c:pt>
                <c:pt idx="359">
                  <c:v>-82.895731848850005</c:v>
                </c:pt>
                <c:pt idx="360">
                  <c:v>-83.115344282150005</c:v>
                </c:pt>
                <c:pt idx="361">
                  <c:v>-83.324110886240007</c:v>
                </c:pt>
                <c:pt idx="362">
                  <c:v>-83.522767360230006</c:v>
                </c:pt>
                <c:pt idx="363">
                  <c:v>-83.711985665079993</c:v>
                </c:pt>
                <c:pt idx="364">
                  <c:v>-83.892380692779994</c:v>
                </c:pt>
                <c:pt idx="365">
                  <c:v>-84.064516126290002</c:v>
                </c:pt>
                <c:pt idx="366">
                  <c:v>-84.228909609479999</c:v>
                </c:pt>
                <c:pt idx="367">
                  <c:v>-84.38603729607</c:v>
                </c:pt>
                <c:pt idx="368">
                  <c:v>-84.536337887339997</c:v>
                </c:pt>
                <c:pt idx="369">
                  <c:v>-84.680216193820002</c:v>
                </c:pt>
                <c:pt idx="370">
                  <c:v>-84.818046320779999</c:v>
                </c:pt>
                <c:pt idx="371">
                  <c:v>-84.950174480300007</c:v>
                </c:pt>
                <c:pt idx="372">
                  <c:v>-85.076921536610001</c:v>
                </c:pt>
                <c:pt idx="373">
                  <c:v>-85.198585236070002</c:v>
                </c:pt>
                <c:pt idx="374">
                  <c:v>-85.315442248989996</c:v>
                </c:pt>
                <c:pt idx="375">
                  <c:v>-85.427749971439994</c:v>
                </c:pt>
                <c:pt idx="376">
                  <c:v>-85.535748157</c:v>
                </c:pt>
                <c:pt idx="377">
                  <c:v>-85.639660394550006</c:v>
                </c:pt>
                <c:pt idx="378">
                  <c:v>-85.739695426050005</c:v>
                </c:pt>
                <c:pt idx="379">
                  <c:v>-85.836048345959995</c:v>
                </c:pt>
                <c:pt idx="380">
                  <c:v>-85.928901685770001</c:v>
                </c:pt>
                <c:pt idx="381">
                  <c:v>-86.018426401699998</c:v>
                </c:pt>
                <c:pt idx="382">
                  <c:v>-86.104782763459994</c:v>
                </c:pt>
                <c:pt idx="383">
                  <c:v>-86.188121166599998</c:v>
                </c:pt>
                <c:pt idx="384">
                  <c:v>-86.26858287428</c:v>
                </c:pt>
                <c:pt idx="385">
                  <c:v>-86.346300690679996</c:v>
                </c:pt>
                <c:pt idx="386">
                  <c:v>-86.421399579389998</c:v>
                </c:pt>
                <c:pt idx="387">
                  <c:v>-86.493997220310007</c:v>
                </c:pt>
                <c:pt idx="388">
                  <c:v>-86.564204533009999</c:v>
                </c:pt>
                <c:pt idx="389">
                  <c:v>-86.632126142220002</c:v>
                </c:pt>
                <c:pt idx="390">
                  <c:v>-86.697860819270005</c:v>
                </c:pt>
                <c:pt idx="391">
                  <c:v>-86.761501872579998</c:v>
                </c:pt>
                <c:pt idx="392">
                  <c:v>-86.823137523550002</c:v>
                </c:pt>
                <c:pt idx="393">
                  <c:v>-86.882851234789996</c:v>
                </c:pt>
                <c:pt idx="394">
                  <c:v>-86.940722026109995</c:v>
                </c:pt>
                <c:pt idx="395">
                  <c:v>-86.996824765149995</c:v>
                </c:pt>
                <c:pt idx="396">
                  <c:v>-87.05123042468</c:v>
                </c:pt>
                <c:pt idx="397">
                  <c:v>-87.104006335180003</c:v>
                </c:pt>
                <c:pt idx="398">
                  <c:v>-87.155216409559998</c:v>
                </c:pt>
                <c:pt idx="399">
                  <c:v>-87.204921352859998</c:v>
                </c:pt>
                <c:pt idx="400">
                  <c:v>-87.253178855420003</c:v>
                </c:pt>
                <c:pt idx="401">
                  <c:v>-87.300043781829999</c:v>
                </c:pt>
                <c:pt idx="402">
                  <c:v>-87.345568331769996</c:v>
                </c:pt>
                <c:pt idx="403">
                  <c:v>-87.389802199089999</c:v>
                </c:pt>
                <c:pt idx="404">
                  <c:v>-87.432792716850003</c:v>
                </c:pt>
                <c:pt idx="405">
                  <c:v>-87.474584994739999</c:v>
                </c:pt>
                <c:pt idx="406">
                  <c:v>-87.515222044430004</c:v>
                </c:pt>
                <c:pt idx="407">
                  <c:v>-87.55474489673</c:v>
                </c:pt>
                <c:pt idx="408">
                  <c:v>-87.593192714210005</c:v>
                </c:pt>
                <c:pt idx="409">
                  <c:v>-87.63060289085</c:v>
                </c:pt>
                <c:pt idx="410">
                  <c:v>-87.667011149960004</c:v>
                </c:pt>
                <c:pt idx="411">
                  <c:v>-87.702451636320006</c:v>
                </c:pt>
                <c:pt idx="412">
                  <c:v>-87.736956996480004</c:v>
                </c:pt>
                <c:pt idx="413">
                  <c:v>-87.770558460070006</c:v>
                </c:pt>
                <c:pt idx="414">
                  <c:v>-87.803285914560007</c:v>
                </c:pt>
                <c:pt idx="415">
                  <c:v>-87.83516797291</c:v>
                </c:pt>
                <c:pt idx="416">
                  <c:v>-87.866232039980005</c:v>
                </c:pt>
                <c:pt idx="417">
                  <c:v>-87.896504371459997</c:v>
                </c:pt>
                <c:pt idx="418">
                  <c:v>-87.926010135910005</c:v>
                </c:pt>
                <c:pt idx="419">
                  <c:v>-87.954773466450007</c:v>
                </c:pt>
                <c:pt idx="420">
                  <c:v>-87.982817510079997</c:v>
                </c:pt>
                <c:pt idx="421">
                  <c:v>-88.010164477999993</c:v>
                </c:pt>
                <c:pt idx="422">
                  <c:v>-88.036835691690001</c:v>
                </c:pt>
                <c:pt idx="423">
                  <c:v>-88.062851621869996</c:v>
                </c:pt>
                <c:pt idx="424">
                  <c:v>-88.088231932029998</c:v>
                </c:pt>
                <c:pt idx="425">
                  <c:v>-88.112995515310004</c:v>
                </c:pt>
                <c:pt idx="426">
                  <c:v>-88.13716052993</c:v>
                </c:pt>
                <c:pt idx="427">
                  <c:v>-88.160744433890002</c:v>
                </c:pt>
                <c:pt idx="428">
                  <c:v>-88.18376401578</c:v>
                </c:pt>
                <c:pt idx="429">
                  <c:v>-88.206235427249993</c:v>
                </c:pt>
                <c:pt idx="430">
                  <c:v>-88.228174208509998</c:v>
                </c:pt>
                <c:pt idx="431">
                  <c:v>-88.249595316759994</c:v>
                </c:pt>
                <c:pt idx="432">
                  <c:v>-88.270513154599996</c:v>
                </c:pt>
                <c:pt idx="433">
                  <c:v>-88.290941588730007</c:v>
                </c:pt>
                <c:pt idx="434">
                  <c:v>-88.310893977879999</c:v>
                </c:pt>
                <c:pt idx="435">
                  <c:v>-88.330383193079996</c:v>
                </c:pt>
                <c:pt idx="436">
                  <c:v>-88.349421637000006</c:v>
                </c:pt>
                <c:pt idx="437">
                  <c:v>-88.368021265140001</c:v>
                </c:pt>
                <c:pt idx="438">
                  <c:v>-88.386193604349998</c:v>
                </c:pt>
                <c:pt idx="439">
                  <c:v>-88.403949769560001</c:v>
                </c:pt>
                <c:pt idx="440">
                  <c:v>-88.421300481939994</c:v>
                </c:pt>
                <c:pt idx="441">
                  <c:v>-88.438256084420004</c:v>
                </c:pt>
                <c:pt idx="442">
                  <c:v>-88.454826555229999</c:v>
                </c:pt>
                <c:pt idx="443">
                  <c:v>-88.471021525810002</c:v>
                </c:pt>
                <c:pt idx="444">
                  <c:v>-88.486850290899994</c:v>
                </c:pt>
                <c:pt idx="445">
                  <c:v>-88.502321824250004</c:v>
                </c:pt>
                <c:pt idx="446">
                  <c:v>-88.517444789199999</c:v>
                </c:pt>
                <c:pt idx="447">
                  <c:v>-88.532227552189994</c:v>
                </c:pt>
                <c:pt idx="448">
                  <c:v>-88.546678193150001</c:v>
                </c:pt>
                <c:pt idx="449">
                  <c:v>-88.560804515749993</c:v>
                </c:pt>
                <c:pt idx="450">
                  <c:v>-88.574614058790004</c:v>
                </c:pt>
                <c:pt idx="451">
                  <c:v>-88.588114105179997</c:v>
                </c:pt>
                <c:pt idx="452">
                  <c:v>-88.601311691559999</c:v>
                </c:pt>
                <c:pt idx="453">
                  <c:v>-88.614213617100006</c:v>
                </c:pt>
                <c:pt idx="454">
                  <c:v>-88.626826451409997</c:v>
                </c:pt>
                <c:pt idx="455">
                  <c:v>-88.639156543599995</c:v>
                </c:pt>
                <c:pt idx="456">
                  <c:v>-88.651210029769999</c:v>
                </c:pt>
                <c:pt idx="457">
                  <c:v>-88.662992839210006</c:v>
                </c:pt>
                <c:pt idx="458">
                  <c:v>-88.67451070301</c:v>
                </c:pt>
                <c:pt idx="459">
                  <c:v>-88.685769159480003</c:v>
                </c:pt>
                <c:pt idx="460">
                  <c:v>-88.696773561110007</c:v>
                </c:pt>
                <c:pt idx="461">
                  <c:v>-88.707529080399993</c:v>
                </c:pt>
                <c:pt idx="462">
                  <c:v>-88.718040716339999</c:v>
                </c:pt>
                <c:pt idx="463">
                  <c:v>-88.728313298550006</c:v>
                </c:pt>
                <c:pt idx="464">
                  <c:v>-88.738351493929997</c:v>
                </c:pt>
                <c:pt idx="465">
                  <c:v>-88.748159811250005</c:v>
                </c:pt>
                <c:pt idx="466">
                  <c:v>-88.757742605580006</c:v>
                </c:pt>
                <c:pt idx="467">
                  <c:v>-88.767104082860001</c:v>
                </c:pt>
                <c:pt idx="468">
                  <c:v>-88.776248305199999</c:v>
                </c:pt>
                <c:pt idx="469">
                  <c:v>-88.785179193900007</c:v>
                </c:pt>
                <c:pt idx="470">
                  <c:v>-88.79390053393</c:v>
                </c:pt>
                <c:pt idx="471">
                  <c:v>-88.802415977780001</c:v>
                </c:pt>
                <c:pt idx="472">
                  <c:v>-88.810729048669998</c:v>
                </c:pt>
                <c:pt idx="473">
                  <c:v>-88.818843144140004</c:v>
                </c:pt>
                <c:pt idx="474">
                  <c:v>-88.826761539979998</c:v>
                </c:pt>
                <c:pt idx="475">
                  <c:v>-88.834487391750002</c:v>
                </c:pt>
                <c:pt idx="476">
                  <c:v>-88.842023739499993</c:v>
                </c:pt>
                <c:pt idx="477">
                  <c:v>-88.849373508479999</c:v>
                </c:pt>
                <c:pt idx="478">
                  <c:v>-88.856539514310001</c:v>
                </c:pt>
                <c:pt idx="479">
                  <c:v>-88.863524462970005</c:v>
                </c:pt>
                <c:pt idx="480">
                  <c:v>-88.870330954650001</c:v>
                </c:pt>
                <c:pt idx="481">
                  <c:v>-88.876961485519999</c:v>
                </c:pt>
                <c:pt idx="482">
                  <c:v>-88.883418449499999</c:v>
                </c:pt>
                <c:pt idx="483">
                  <c:v>-88.889704141069998</c:v>
                </c:pt>
                <c:pt idx="484">
                  <c:v>-88.895820755870005</c:v>
                </c:pt>
                <c:pt idx="485">
                  <c:v>-88.901770393250004</c:v>
                </c:pt>
                <c:pt idx="486">
                  <c:v>-88.907555057699994</c:v>
                </c:pt>
                <c:pt idx="487">
                  <c:v>-88.913176659840005</c:v>
                </c:pt>
                <c:pt idx="488">
                  <c:v>-88.91863701826</c:v>
                </c:pt>
                <c:pt idx="489">
                  <c:v>-88.923937860639995</c:v>
                </c:pt>
                <c:pt idx="490">
                  <c:v>-88.929080824539994</c:v>
                </c:pt>
                <c:pt idx="491">
                  <c:v>-88.934067458930002</c:v>
                </c:pt>
                <c:pt idx="492">
                  <c:v>-88.938899223980002</c:v>
                </c:pt>
                <c:pt idx="493">
                  <c:v>-88.943577493120003</c:v>
                </c:pt>
                <c:pt idx="494">
                  <c:v>-88.948103553039999</c:v>
                </c:pt>
                <c:pt idx="495">
                  <c:v>-88.952478603870006</c:v>
                </c:pt>
                <c:pt idx="496">
                  <c:v>-88.956703760210004</c:v>
                </c:pt>
                <c:pt idx="497">
                  <c:v>-88.960780051200004</c:v>
                </c:pt>
                <c:pt idx="498">
                  <c:v>-88.964708420560001</c:v>
                </c:pt>
                <c:pt idx="499">
                  <c:v>-88.968489726640001</c:v>
                </c:pt>
                <c:pt idx="500">
                  <c:v>-88.972124742549994</c:v>
                </c:pt>
                <c:pt idx="501">
                  <c:v>-88.975614155870005</c:v>
                </c:pt>
                <c:pt idx="502">
                  <c:v>-88.978958568340005</c:v>
                </c:pt>
                <c:pt idx="503">
                  <c:v>-88.982158495329998</c:v>
                </c:pt>
                <c:pt idx="504">
                  <c:v>-88.985214365329995</c:v>
                </c:pt>
                <c:pt idx="505">
                  <c:v>-88.988126519250002</c:v>
                </c:pt>
                <c:pt idx="506">
                  <c:v>-88.990895209719994</c:v>
                </c:pt>
                <c:pt idx="507">
                  <c:v>-88.993520599690001</c:v>
                </c:pt>
                <c:pt idx="508">
                  <c:v>-88.996002761840003</c:v>
                </c:pt>
                <c:pt idx="509">
                  <c:v>-88.998341676769996</c:v>
                </c:pt>
                <c:pt idx="510">
                  <c:v>-89.000537231839999</c:v>
                </c:pt>
                <c:pt idx="511">
                  <c:v>-89.002589219430007</c:v>
                </c:pt>
                <c:pt idx="512">
                  <c:v>-89.004497335189996</c:v>
                </c:pt>
                <c:pt idx="513">
                  <c:v>-89.006261176150005</c:v>
                </c:pt>
                <c:pt idx="514">
                  <c:v>-89.007880238129999</c:v>
                </c:pt>
                <c:pt idx="515">
                  <c:v>-89.009353914030001</c:v>
                </c:pt>
                <c:pt idx="516">
                  <c:v>-89.010681490739998</c:v>
                </c:pt>
                <c:pt idx="517">
                  <c:v>-89.011862146309994</c:v>
                </c:pt>
                <c:pt idx="518">
                  <c:v>-89.012894947310002</c:v>
                </c:pt>
                <c:pt idx="519">
                  <c:v>-89.013778845019999</c:v>
                </c:pt>
                <c:pt idx="520">
                  <c:v>-89.014512672370003</c:v>
                </c:pt>
                <c:pt idx="521">
                  <c:v>-89.015095139549999</c:v>
                </c:pt>
                <c:pt idx="522">
                  <c:v>-89.015524830130005</c:v>
                </c:pt>
                <c:pt idx="523">
                  <c:v>-89.015800197030003</c:v>
                </c:pt>
                <c:pt idx="524">
                  <c:v>-89.015919556780005</c:v>
                </c:pt>
                <c:pt idx="525">
                  <c:v>-89.015881085060002</c:v>
                </c:pt>
                <c:pt idx="526">
                  <c:v>-89.015682810970006</c:v>
                </c:pt>
                <c:pt idx="527">
                  <c:v>-89.015322611000002</c:v>
                </c:pt>
                <c:pt idx="528">
                  <c:v>-89.014798202590001</c:v>
                </c:pt>
                <c:pt idx="529">
                  <c:v>-89.014107137310006</c:v>
                </c:pt>
                <c:pt idx="530">
                  <c:v>-89.013246793639993</c:v>
                </c:pt>
                <c:pt idx="531">
                  <c:v>-89.012214368650007</c:v>
                </c:pt>
                <c:pt idx="532">
                  <c:v>-89.011006869810004</c:v>
                </c:pt>
                <c:pt idx="533">
                  <c:v>-89.009621105639994</c:v>
                </c:pt>
                <c:pt idx="534">
                  <c:v>-89.008053675959999</c:v>
                </c:pt>
                <c:pt idx="535">
                  <c:v>-89.006300961359997</c:v>
                </c:pt>
                <c:pt idx="536">
                  <c:v>-89.004359111659994</c:v>
                </c:pt>
                <c:pt idx="537">
                  <c:v>-89.002224033770005</c:v>
                </c:pt>
                <c:pt idx="538">
                  <c:v>-88.999891378680005</c:v>
                </c:pt>
                <c:pt idx="539">
                  <c:v>-88.997356527020003</c:v>
                </c:pt>
                <c:pt idx="540">
                  <c:v>-88.994614574010001</c:v>
                </c:pt>
                <c:pt idx="541">
                  <c:v>-88.991660312890005</c:v>
                </c:pt>
                <c:pt idx="542">
                  <c:v>-88.988488217210005</c:v>
                </c:pt>
                <c:pt idx="543">
                  <c:v>-88.985092421689998</c:v>
                </c:pt>
                <c:pt idx="544">
                  <c:v>-88.981466701490007</c:v>
                </c:pt>
                <c:pt idx="545">
                  <c:v>-88.977604449880005</c:v>
                </c:pt>
                <c:pt idx="546">
                  <c:v>-88.973498654020005</c:v>
                </c:pt>
                <c:pt idx="547">
                  <c:v>-88.96914186878</c:v>
                </c:pt>
                <c:pt idx="548">
                  <c:v>-88.964526188289994</c:v>
                </c:pt>
                <c:pt idx="549">
                  <c:v>-88.95964321516</c:v>
                </c:pt>
                <c:pt idx="550">
                  <c:v>-88.954484027099994</c:v>
                </c:pt>
                <c:pt idx="551">
                  <c:v>-88.949039140400004</c:v>
                </c:pt>
                <c:pt idx="552">
                  <c:v>-88.943298470490006</c:v>
                </c:pt>
                <c:pt idx="553">
                  <c:v>-88.937251288850007</c:v>
                </c:pt>
                <c:pt idx="554">
                  <c:v>-88.930886175880005</c:v>
                </c:pt>
                <c:pt idx="555">
                  <c:v>-88.924190969709997</c:v>
                </c:pt>
                <c:pt idx="556">
                  <c:v>-88.917152710029995</c:v>
                </c:pt>
                <c:pt idx="557">
                  <c:v>-88.909757576700002</c:v>
                </c:pt>
                <c:pt idx="558">
                  <c:v>-88.901990822499997</c:v>
                </c:pt>
                <c:pt idx="559">
                  <c:v>-88.893836699130006</c:v>
                </c:pt>
                <c:pt idx="560">
                  <c:v>-88.88527837625</c:v>
                </c:pt>
                <c:pt idx="561">
                  <c:v>-88.876297851909996</c:v>
                </c:pt>
                <c:pt idx="562">
                  <c:v>-88.866875854119996</c:v>
                </c:pt>
                <c:pt idx="563">
                  <c:v>-88.856991732170002</c:v>
                </c:pt>
                <c:pt idx="564">
                  <c:v>-88.8466233364</c:v>
                </c:pt>
                <c:pt idx="565">
                  <c:v>-88.835746885109998</c:v>
                </c:pt>
                <c:pt idx="566">
                  <c:v>-88.824336816089996</c:v>
                </c:pt>
                <c:pt idx="567">
                  <c:v>-88.812365623440002</c:v>
                </c:pt>
                <c:pt idx="568">
                  <c:v>-88.799803673469995</c:v>
                </c:pt>
                <c:pt idx="569">
                  <c:v>-88.786619001470001</c:v>
                </c:pt>
                <c:pt idx="570">
                  <c:v>-88.772777082559998</c:v>
                </c:pt>
                <c:pt idx="571">
                  <c:v>-88.758240576190005</c:v>
                </c:pt>
                <c:pt idx="572">
                  <c:v>-88.742969039249999</c:v>
                </c:pt>
                <c:pt idx="573">
                  <c:v>-88.726918601730006</c:v>
                </c:pt>
                <c:pt idx="574">
                  <c:v>-88.710041603370001</c:v>
                </c:pt>
                <c:pt idx="575">
                  <c:v>-88.692286178990003</c:v>
                </c:pt>
                <c:pt idx="576">
                  <c:v>-88.673595792889998</c:v>
                </c:pt>
                <c:pt idx="577">
                  <c:v>-88.653908705139997</c:v>
                </c:pt>
                <c:pt idx="578">
                  <c:v>-88.633157366640006</c:v>
                </c:pt>
                <c:pt idx="579">
                  <c:v>-88.611267724789997</c:v>
                </c:pt>
                <c:pt idx="580">
                  <c:v>-88.588158427880003</c:v>
                </c:pt>
                <c:pt idx="581">
                  <c:v>-88.563739911309995</c:v>
                </c:pt>
                <c:pt idx="582">
                  <c:v>-88.537913340309998</c:v>
                </c:pt>
                <c:pt idx="583">
                  <c:v>-88.510569385370005</c:v>
                </c:pt>
                <c:pt idx="584">
                  <c:v>-88.481586799680002</c:v>
                </c:pt>
                <c:pt idx="585">
                  <c:v>-88.450830758020004</c:v>
                </c:pt>
                <c:pt idx="586">
                  <c:v>-88.418150907360001</c:v>
                </c:pt>
                <c:pt idx="587">
                  <c:v>-88.383379074459995</c:v>
                </c:pt>
                <c:pt idx="588">
                  <c:v>-88.346326555280001</c:v>
                </c:pt>
                <c:pt idx="589">
                  <c:v>-88.306780889509994</c:v>
                </c:pt>
                <c:pt idx="590">
                  <c:v>-88.26450201342</c:v>
                </c:pt>
                <c:pt idx="591">
                  <c:v>-88.219217631909999</c:v>
                </c:pt>
                <c:pt idx="592">
                  <c:v>-88.170617639659994</c:v>
                </c:pt>
                <c:pt idx="593">
                  <c:v>-88.1183473265</c:v>
                </c:pt>
                <c:pt idx="594">
                  <c:v>-88.061999075100005</c:v>
                </c:pt>
                <c:pt idx="595">
                  <c:v>-88.001102128740001</c:v>
                </c:pt>
                <c:pt idx="596">
                  <c:v>-87.93510989072</c:v>
                </c:pt>
                <c:pt idx="597">
                  <c:v>-87.863384022199995</c:v>
                </c:pt>
                <c:pt idx="598">
                  <c:v>-87.785174376940006</c:v>
                </c:pt>
                <c:pt idx="599">
                  <c:v>-87.699593429039993</c:v>
                </c:pt>
                <c:pt idx="600">
                  <c:v>-87.605583335359995</c:v>
                </c:pt>
                <c:pt idx="601">
                  <c:v>-87.501873072720002</c:v>
                </c:pt>
                <c:pt idx="602">
                  <c:v>-87.386921912120002</c:v>
                </c:pt>
                <c:pt idx="603">
                  <c:v>-87.25884396971</c:v>
                </c:pt>
                <c:pt idx="604">
                  <c:v>-87.115305890759998</c:v>
                </c:pt>
                <c:pt idx="605">
                  <c:v>-86.95338589168</c:v>
                </c:pt>
                <c:pt idx="606">
                  <c:v>-86.769376016600006</c:v>
                </c:pt>
                <c:pt idx="607">
                  <c:v>-86.558498938409997</c:v>
                </c:pt>
                <c:pt idx="608">
                  <c:v>-86.314493034430001</c:v>
                </c:pt>
                <c:pt idx="609">
                  <c:v>-86.028988277440007</c:v>
                </c:pt>
                <c:pt idx="610">
                  <c:v>-85.690538920169999</c:v>
                </c:pt>
                <c:pt idx="611">
                  <c:v>-85.283070968130005</c:v>
                </c:pt>
                <c:pt idx="612">
                  <c:v>-84.783286300840004</c:v>
                </c:pt>
                <c:pt idx="613">
                  <c:v>-84.156105260399997</c:v>
                </c:pt>
                <c:pt idx="614">
                  <c:v>-83.346177591430006</c:v>
                </c:pt>
                <c:pt idx="615">
                  <c:v>-82.260867574779994</c:v>
                </c:pt>
                <c:pt idx="616">
                  <c:v>-80.732818798810001</c:v>
                </c:pt>
                <c:pt idx="617">
                  <c:v>-78.426849859699999</c:v>
                </c:pt>
                <c:pt idx="618">
                  <c:v>-74.566024038859993</c:v>
                </c:pt>
                <c:pt idx="619">
                  <c:v>-66.90649669199</c:v>
                </c:pt>
                <c:pt idx="620">
                  <c:v>-46.467998200399997</c:v>
                </c:pt>
                <c:pt idx="621">
                  <c:v>14.34349249528</c:v>
                </c:pt>
                <c:pt idx="622">
                  <c:v>57.664922823019999</c:v>
                </c:pt>
                <c:pt idx="623">
                  <c:v>71.091620576059995</c:v>
                </c:pt>
                <c:pt idx="624">
                  <c:v>76.833261911380006</c:v>
                </c:pt>
                <c:pt idx="625">
                  <c:v>79.955473639730002</c:v>
                </c:pt>
                <c:pt idx="626">
                  <c:v>81.906587002799995</c:v>
                </c:pt>
                <c:pt idx="627">
                  <c:v>83.238355674480005</c:v>
                </c:pt>
                <c:pt idx="628">
                  <c:v>84.204154474860005</c:v>
                </c:pt>
                <c:pt idx="629">
                  <c:v>84.936099558820004</c:v>
                </c:pt>
                <c:pt idx="630">
                  <c:v>85.509679581290001</c:v>
                </c:pt>
                <c:pt idx="631">
                  <c:v>85.971105797250004</c:v>
                </c:pt>
                <c:pt idx="632">
                  <c:v>86.350230572409998</c:v>
                </c:pt>
                <c:pt idx="633">
                  <c:v>86.667188821739998</c:v>
                </c:pt>
                <c:pt idx="634">
                  <c:v>86.936050294370006</c:v>
                </c:pt>
                <c:pt idx="635">
                  <c:v>87.166941307230005</c:v>
                </c:pt>
                <c:pt idx="636">
                  <c:v>87.367334700390003</c:v>
                </c:pt>
                <c:pt idx="637">
                  <c:v>87.542864961500001</c:v>
                </c:pt>
                <c:pt idx="638">
                  <c:v>87.697860392099997</c:v>
                </c:pt>
                <c:pt idx="639">
                  <c:v>87.835700669120001</c:v>
                </c:pt>
                <c:pt idx="640">
                  <c:v>87.959063088600004</c:v>
                </c:pt>
                <c:pt idx="641">
                  <c:v>88.070095926090005</c:v>
                </c:pt>
                <c:pt idx="642">
                  <c:v>88.170542893309999</c:v>
                </c:pt>
                <c:pt idx="643">
                  <c:v>88.261834053019996</c:v>
                </c:pt>
                <c:pt idx="644">
                  <c:v>88.34515327039</c:v>
                </c:pt>
                <c:pt idx="645">
                  <c:v>88.421488997439994</c:v>
                </c:pt>
                <c:pt idx="646">
                  <c:v>88.491672966620001</c:v>
                </c:pt>
                <c:pt idx="647">
                  <c:v>88.556410069250006</c:v>
                </c:pt>
                <c:pt idx="648">
                  <c:v>88.616301621100007</c:v>
                </c:pt>
                <c:pt idx="649">
                  <c:v>88.671863721700007</c:v>
                </c:pt>
                <c:pt idx="650">
                  <c:v>88.723541816600004</c:v>
                </c:pt>
                <c:pt idx="651">
                  <c:v>88.771722386939999</c:v>
                </c:pt>
                <c:pt idx="652">
                  <c:v>88.816742390729999</c:v>
                </c:pt>
                <c:pt idx="653">
                  <c:v>88.858896942610002</c:v>
                </c:pt>
                <c:pt idx="654">
                  <c:v>88.898445612680007</c:v>
                </c:pt>
                <c:pt idx="655">
                  <c:v>88.93561761814</c:v>
                </c:pt>
                <c:pt idx="656">
                  <c:v>88.970616131949996</c:v>
                </c:pt>
                <c:pt idx="657">
                  <c:v>89.003621877559993</c:v>
                </c:pt>
                <c:pt idx="658">
                  <c:v>89.03479614538</c:v>
                </c:pt>
                <c:pt idx="659">
                  <c:v>89.064283332970007</c:v>
                </c:pt>
                <c:pt idx="660">
                  <c:v>89.092213101070001</c:v>
                </c:pt>
                <c:pt idx="661">
                  <c:v>89.118702203560005</c:v>
                </c:pt>
                <c:pt idx="662">
                  <c:v>89.143856054539995</c:v>
                </c:pt>
                <c:pt idx="663">
                  <c:v>89.167770071579994</c:v>
                </c:pt>
                <c:pt idx="664">
                  <c:v>89.190530831819999</c:v>
                </c:pt>
                <c:pt idx="665">
                  <c:v>89.212217069580007</c:v>
                </c:pt>
                <c:pt idx="666">
                  <c:v>89.232900548659998</c:v>
                </c:pt>
                <c:pt idx="667">
                  <c:v>89.252646811879998</c:v>
                </c:pt>
                <c:pt idx="668">
                  <c:v>89.271515842759996</c:v>
                </c:pt>
                <c:pt idx="669">
                  <c:v>89.289562640110006</c:v>
                </c:pt>
                <c:pt idx="670">
                  <c:v>89.306837726729995</c:v>
                </c:pt>
                <c:pt idx="671">
                  <c:v>89.323387592960003</c:v>
                </c:pt>
                <c:pt idx="672">
                  <c:v>89.339255092079995</c:v>
                </c:pt>
                <c:pt idx="673">
                  <c:v>89.35447978837</c:v>
                </c:pt>
                <c:pt idx="674">
                  <c:v>89.36909826582</c:v>
                </c:pt>
                <c:pt idx="675">
                  <c:v>89.383144402689993</c:v>
                </c:pt>
                <c:pt idx="676">
                  <c:v>89.396649618360001</c:v>
                </c:pt>
                <c:pt idx="677">
                  <c:v>89.409643089810004</c:v>
                </c:pt>
                <c:pt idx="678">
                  <c:v>89.422151949419998</c:v>
                </c:pt>
                <c:pt idx="679">
                  <c:v>89.434201459880001</c:v>
                </c:pt>
                <c:pt idx="680">
                  <c:v>89.445815172430002</c:v>
                </c:pt>
                <c:pt idx="681">
                  <c:v>89.457015069159993</c:v>
                </c:pt>
                <c:pt idx="682">
                  <c:v>89.467821690400001</c:v>
                </c:pt>
                <c:pt idx="683">
                  <c:v>89.478254251470005</c:v>
                </c:pt>
                <c:pt idx="684">
                  <c:v>89.488330748150005</c:v>
                </c:pt>
                <c:pt idx="685">
                  <c:v>89.498068049859995</c:v>
                </c:pt>
                <c:pt idx="686">
                  <c:v>89.507481987950001</c:v>
                </c:pt>
                <c:pt idx="687">
                  <c:v>89.516587432730006</c:v>
                </c:pt>
                <c:pt idx="688">
                  <c:v>89.525398366229993</c:v>
                </c:pt>
                <c:pt idx="689">
                  <c:v>89.533927946120002</c:v>
                </c:pt>
                <c:pt idx="690">
                  <c:v>89.542188566329997</c:v>
                </c:pt>
                <c:pt idx="691">
                  <c:v>89.550191911400006</c:v>
                </c:pt>
                <c:pt idx="692">
                  <c:v>89.557949005300003</c:v>
                </c:pt>
                <c:pt idx="693">
                  <c:v>89.56547025882</c:v>
                </c:pt>
                <c:pt idx="694">
                  <c:v>89.572765510010001</c:v>
                </c:pt>
                <c:pt idx="695">
                  <c:v>89.579844063929997</c:v>
                </c:pt>
                <c:pt idx="696">
                  <c:v>89.586714727140006</c:v>
                </c:pt>
                <c:pt idx="697">
                  <c:v>89.593385840980005</c:v>
                </c:pt>
                <c:pt idx="698">
                  <c:v>89.599865312220004</c:v>
                </c:pt>
                <c:pt idx="699">
                  <c:v>89.606160640309994</c:v>
                </c:pt>
                <c:pt idx="700">
                  <c:v>89.612278942169993</c:v>
                </c:pt>
                <c:pt idx="701">
                  <c:v>89.618226978340005</c:v>
                </c:pt>
                <c:pt idx="702">
                  <c:v>89.624011172910002</c:v>
                </c:pt>
                <c:pt idx="703">
                  <c:v>89.629637635150004</c:v>
                </c:pt>
                <c:pt idx="704">
                  <c:v>89.635112177850004</c:v>
                </c:pt>
                <c:pt idx="705">
                  <c:v>89.640440335410005</c:v>
                </c:pt>
                <c:pt idx="706">
                  <c:v>89.645627379819999</c:v>
                </c:pt>
                <c:pt idx="707">
                  <c:v>89.650678336219997</c:v>
                </c:pt>
                <c:pt idx="708">
                  <c:v>89.655597996699996</c:v>
                </c:pt>
                <c:pt idx="709">
                  <c:v>89.660390934150001</c:v>
                </c:pt>
                <c:pt idx="710">
                  <c:v>89.665061513829997</c:v>
                </c:pt>
                <c:pt idx="711">
                  <c:v>89.669613905519995</c:v>
                </c:pt>
                <c:pt idx="712">
                  <c:v>89.674052093810005</c:v>
                </c:pt>
                <c:pt idx="713">
                  <c:v>89.678379888410007</c:v>
                </c:pt>
                <c:pt idx="714">
                  <c:v>89.682600933559996</c:v>
                </c:pt>
                <c:pt idx="715">
                  <c:v>89.686718716650006</c:v>
                </c:pt>
                <c:pt idx="716">
                  <c:v>89.690736576760003</c:v>
                </c:pt>
                <c:pt idx="717">
                  <c:v>89.694657712060007</c:v>
                </c:pt>
                <c:pt idx="718">
                  <c:v>89.698485187260005</c:v>
                </c:pt>
                <c:pt idx="719">
                  <c:v>89.702221940399994</c:v>
                </c:pt>
                <c:pt idx="720">
                  <c:v>89.70587078922</c:v>
                </c:pt>
                <c:pt idx="721">
                  <c:v>89.709434437490003</c:v>
                </c:pt>
                <c:pt idx="722">
                  <c:v>89.712915479809993</c:v>
                </c:pt>
                <c:pt idx="723">
                  <c:v>89.716316408010002</c:v>
                </c:pt>
                <c:pt idx="724">
                  <c:v>89.719639615299997</c:v>
                </c:pt>
                <c:pt idx="725">
                  <c:v>89.722887401690002</c:v>
                </c:pt>
                <c:pt idx="726">
                  <c:v>89.726061977870003</c:v>
                </c:pt>
                <c:pt idx="727">
                  <c:v>89.729165469760005</c:v>
                </c:pt>
                <c:pt idx="728">
                  <c:v>89.732199922299998</c:v>
                </c:pt>
                <c:pt idx="729">
                  <c:v>89.735167303400004</c:v>
                </c:pt>
                <c:pt idx="730">
                  <c:v>89.738069507310001</c:v>
                </c:pt>
                <c:pt idx="731">
                  <c:v>89.740908357989994</c:v>
                </c:pt>
                <c:pt idx="732">
                  <c:v>89.743685612269999</c:v>
                </c:pt>
                <c:pt idx="733">
                  <c:v>89.746402962900007</c:v>
                </c:pt>
                <c:pt idx="734">
                  <c:v>89.749062041510001</c:v>
                </c:pt>
                <c:pt idx="735">
                  <c:v>89.75166442103</c:v>
                </c:pt>
                <c:pt idx="736">
                  <c:v>89.754211618270006</c:v>
                </c:pt>
                <c:pt idx="737">
                  <c:v>89.75670509679</c:v>
                </c:pt>
                <c:pt idx="738">
                  <c:v>89.75914626846</c:v>
                </c:pt>
                <c:pt idx="739">
                  <c:v>89.761536496250002</c:v>
                </c:pt>
                <c:pt idx="740">
                  <c:v>89.7638770959</c:v>
                </c:pt>
                <c:pt idx="741">
                  <c:v>89.766169338140003</c:v>
                </c:pt>
                <c:pt idx="742">
                  <c:v>89.768414450570006</c:v>
                </c:pt>
                <c:pt idx="743">
                  <c:v>89.770613619119999</c:v>
                </c:pt>
                <c:pt idx="744">
                  <c:v>89.772767989949998</c:v>
                </c:pt>
                <c:pt idx="745">
                  <c:v>89.774878671150006</c:v>
                </c:pt>
                <c:pt idx="746">
                  <c:v>89.776946734280003</c:v>
                </c:pt>
                <c:pt idx="747">
                  <c:v>89.778973215340002</c:v>
                </c:pt>
                <c:pt idx="748">
                  <c:v>89.78095911682</c:v>
                </c:pt>
                <c:pt idx="749">
                  <c:v>89.782905408570002</c:v>
                </c:pt>
                <c:pt idx="750">
                  <c:v>89.784813029350005</c:v>
                </c:pt>
                <c:pt idx="751">
                  <c:v>89.786682887799998</c:v>
                </c:pt>
                <c:pt idx="752">
                  <c:v>89.788515863559994</c:v>
                </c:pt>
                <c:pt idx="753">
                  <c:v>89.790312808729993</c:v>
                </c:pt>
                <c:pt idx="754">
                  <c:v>89.792074548420004</c:v>
                </c:pt>
                <c:pt idx="755">
                  <c:v>89.793801882170001</c:v>
                </c:pt>
                <c:pt idx="756">
                  <c:v>89.795495584600005</c:v>
                </c:pt>
                <c:pt idx="757">
                  <c:v>89.797156406460005</c:v>
                </c:pt>
                <c:pt idx="758">
                  <c:v>89.798785075509997</c:v>
                </c:pt>
                <c:pt idx="759">
                  <c:v>89.800382297270005</c:v>
                </c:pt>
                <c:pt idx="760">
                  <c:v>89.801948755889995</c:v>
                </c:pt>
                <c:pt idx="761">
                  <c:v>89.803485114880004</c:v>
                </c:pt>
                <c:pt idx="762">
                  <c:v>89.804992017800004</c:v>
                </c:pt>
                <c:pt idx="763">
                  <c:v>89.806470089040005</c:v>
                </c:pt>
                <c:pt idx="764">
                  <c:v>89.807919934419999</c:v>
                </c:pt>
                <c:pt idx="765">
                  <c:v>89.809342141930003</c:v>
                </c:pt>
                <c:pt idx="766">
                  <c:v>89.810737282109997</c:v>
                </c:pt>
                <c:pt idx="767">
                  <c:v>89.812105908920003</c:v>
                </c:pt>
                <c:pt idx="768">
                  <c:v>89.813448560119994</c:v>
                </c:pt>
                <c:pt idx="769">
                  <c:v>89.814765757839993</c:v>
                </c:pt>
                <c:pt idx="770">
                  <c:v>89.816058009220001</c:v>
                </c:pt>
                <c:pt idx="771">
                  <c:v>89.817325806659994</c:v>
                </c:pt>
                <c:pt idx="772">
                  <c:v>89.818569628570003</c:v>
                </c:pt>
                <c:pt idx="773">
                  <c:v>89.819789939649993</c:v>
                </c:pt>
                <c:pt idx="774">
                  <c:v>89.82098719135</c:v>
                </c:pt>
                <c:pt idx="775">
                  <c:v>89.822161822370006</c:v>
                </c:pt>
                <c:pt idx="776">
                  <c:v>89.823314258980005</c:v>
                </c:pt>
                <c:pt idx="777">
                  <c:v>89.824444915480001</c:v>
                </c:pt>
                <c:pt idx="778">
                  <c:v>89.8255541945</c:v>
                </c:pt>
                <c:pt idx="779">
                  <c:v>89.826642487369995</c:v>
                </c:pt>
                <c:pt idx="780">
                  <c:v>89.827710174559996</c:v>
                </c:pt>
                <c:pt idx="781">
                  <c:v>89.828757625899996</c:v>
                </c:pt>
                <c:pt idx="782">
                  <c:v>89.829785200969994</c:v>
                </c:pt>
                <c:pt idx="783">
                  <c:v>89.83079324933</c:v>
                </c:pt>
                <c:pt idx="784">
                  <c:v>89.831782110909998</c:v>
                </c:pt>
                <c:pt idx="785">
                  <c:v>89.832752116210003</c:v>
                </c:pt>
                <c:pt idx="786">
                  <c:v>89.833703586590005</c:v>
                </c:pt>
                <c:pt idx="787">
                  <c:v>89.834636834649999</c:v>
                </c:pt>
                <c:pt idx="788">
                  <c:v>89.835552164269998</c:v>
                </c:pt>
                <c:pt idx="789">
                  <c:v>89.836449871049993</c:v>
                </c:pt>
                <c:pt idx="790">
                  <c:v>89.8373302424</c:v>
                </c:pt>
                <c:pt idx="791">
                  <c:v>89.838193557859995</c:v>
                </c:pt>
                <c:pt idx="792">
                  <c:v>89.839040089289995</c:v>
                </c:pt>
                <c:pt idx="793">
                  <c:v>89.839870101060001</c:v>
                </c:pt>
                <c:pt idx="794">
                  <c:v>89.840683850220003</c:v>
                </c:pt>
                <c:pt idx="795">
                  <c:v>89.841481586900002</c:v>
                </c:pt>
                <c:pt idx="796">
                  <c:v>89.842263554070001</c:v>
                </c:pt>
                <c:pt idx="797">
                  <c:v>89.843029988219996</c:v>
                </c:pt>
                <c:pt idx="798">
                  <c:v>89.843781119210007</c:v>
                </c:pt>
                <c:pt idx="799">
                  <c:v>89.844517170529997</c:v>
                </c:pt>
                <c:pt idx="800">
                  <c:v>89.845238359389995</c:v>
                </c:pt>
                <c:pt idx="801">
                  <c:v>89.845944897059994</c:v>
                </c:pt>
                <c:pt idx="802">
                  <c:v>89.846636988819995</c:v>
                </c:pt>
                <c:pt idx="803">
                  <c:v>89.847314834170007</c:v>
                </c:pt>
                <c:pt idx="804">
                  <c:v>89.847978627049997</c:v>
                </c:pt>
                <c:pt idx="805">
                  <c:v>89.848628555849999</c:v>
                </c:pt>
                <c:pt idx="806">
                  <c:v>89.849264803590003</c:v>
                </c:pt>
                <c:pt idx="807">
                  <c:v>89.849887548040002</c:v>
                </c:pt>
                <c:pt idx="808">
                  <c:v>89.850496961879998</c:v>
                </c:pt>
                <c:pt idx="809">
                  <c:v>89.85109321278</c:v>
                </c:pt>
                <c:pt idx="810">
                  <c:v>89.851676463420006</c:v>
                </c:pt>
                <c:pt idx="811">
                  <c:v>89.852246871800006</c:v>
                </c:pt>
                <c:pt idx="812">
                  <c:v>89.852804591120005</c:v>
                </c:pt>
                <c:pt idx="813">
                  <c:v>89.853349770060007</c:v>
                </c:pt>
                <c:pt idx="814">
                  <c:v>89.853882552759998</c:v>
                </c:pt>
                <c:pt idx="815">
                  <c:v>89.854403078930005</c:v>
                </c:pt>
                <c:pt idx="816">
                  <c:v>89.854911483950005</c:v>
                </c:pt>
                <c:pt idx="817">
                  <c:v>89.855407899010004</c:v>
                </c:pt>
                <c:pt idx="818">
                  <c:v>89.855892451079995</c:v>
                </c:pt>
                <c:pt idx="819">
                  <c:v>89.856365263070003</c:v>
                </c:pt>
                <c:pt idx="820">
                  <c:v>89.856826453820005</c:v>
                </c:pt>
                <c:pt idx="821">
                  <c:v>89.857276138320003</c:v>
                </c:pt>
                <c:pt idx="822">
                  <c:v>89.857714427559998</c:v>
                </c:pt>
                <c:pt idx="823">
                  <c:v>89.858141428850004</c:v>
                </c:pt>
                <c:pt idx="824">
                  <c:v>89.858557245620005</c:v>
                </c:pt>
                <c:pt idx="825">
                  <c:v>89.858961977670006</c:v>
                </c:pt>
                <c:pt idx="826">
                  <c:v>89.859355721149996</c:v>
                </c:pt>
                <c:pt idx="827">
                  <c:v>89.859738568639997</c:v>
                </c:pt>
                <c:pt idx="828">
                  <c:v>89.860110609130004</c:v>
                </c:pt>
                <c:pt idx="829">
                  <c:v>89.86047192817</c:v>
                </c:pt>
                <c:pt idx="830">
                  <c:v>89.860822607830002</c:v>
                </c:pt>
                <c:pt idx="831">
                  <c:v>89.861162726809994</c:v>
                </c:pt>
                <c:pt idx="832">
                  <c:v>89.861492360420002</c:v>
                </c:pt>
                <c:pt idx="833">
                  <c:v>89.861811580660003</c:v>
                </c:pt>
                <c:pt idx="834">
                  <c:v>89.862120456249997</c:v>
                </c:pt>
                <c:pt idx="835">
                  <c:v>89.862419052619998</c:v>
                </c:pt>
                <c:pt idx="836">
                  <c:v>89.862707431999993</c:v>
                </c:pt>
                <c:pt idx="837">
                  <c:v>89.862985653419997</c:v>
                </c:pt>
                <c:pt idx="838">
                  <c:v>89.863253772730005</c:v>
                </c:pt>
                <c:pt idx="839">
                  <c:v>89.863511842619999</c:v>
                </c:pt>
                <c:pt idx="840">
                  <c:v>89.863759912679996</c:v>
                </c:pt>
                <c:pt idx="841">
                  <c:v>89.863998029390004</c:v>
                </c:pt>
                <c:pt idx="842">
                  <c:v>89.864226236109999</c:v>
                </c:pt>
                <c:pt idx="843">
                  <c:v>89.864444573140005</c:v>
                </c:pt>
                <c:pt idx="844">
                  <c:v>89.864653077740002</c:v>
                </c:pt>
                <c:pt idx="845">
                  <c:v>89.864851784080003</c:v>
                </c:pt>
                <c:pt idx="846">
                  <c:v>89.865040723310003</c:v>
                </c:pt>
                <c:pt idx="847">
                  <c:v>89.865219923530006</c:v>
                </c:pt>
                <c:pt idx="848">
                  <c:v>89.865389409789998</c:v>
                </c:pt>
                <c:pt idx="849">
                  <c:v>89.865549204139995</c:v>
                </c:pt>
                <c:pt idx="850">
                  <c:v>89.865699325590001</c:v>
                </c:pt>
                <c:pt idx="851">
                  <c:v>89.865839790099997</c:v>
                </c:pt>
                <c:pt idx="852">
                  <c:v>89.865970610570002</c:v>
                </c:pt>
                <c:pt idx="853">
                  <c:v>89.866091796909998</c:v>
                </c:pt>
                <c:pt idx="854">
                  <c:v>89.866203355880003</c:v>
                </c:pt>
                <c:pt idx="855">
                  <c:v>89.866305291260005</c:v>
                </c:pt>
                <c:pt idx="856">
                  <c:v>89.866397603690004</c:v>
                </c:pt>
                <c:pt idx="857">
                  <c:v>89.86648029074</c:v>
                </c:pt>
                <c:pt idx="858">
                  <c:v>89.866553346819998</c:v>
                </c:pt>
                <c:pt idx="859">
                  <c:v>89.866616763219994</c:v>
                </c:pt>
                <c:pt idx="860">
                  <c:v>89.866670528079993</c:v>
                </c:pt>
                <c:pt idx="861">
                  <c:v>89.86671462628</c:v>
                </c:pt>
                <c:pt idx="862">
                  <c:v>89.866749039560005</c:v>
                </c:pt>
                <c:pt idx="863">
                  <c:v>89.866773746340002</c:v>
                </c:pt>
                <c:pt idx="864">
                  <c:v>89.866788721770007</c:v>
                </c:pt>
                <c:pt idx="865">
                  <c:v>89.866793937690005</c:v>
                </c:pt>
                <c:pt idx="866">
                  <c:v>89.86678936253</c:v>
                </c:pt>
                <c:pt idx="867">
                  <c:v>89.866774961320004</c:v>
                </c:pt>
                <c:pt idx="868">
                  <c:v>89.866750695649998</c:v>
                </c:pt>
                <c:pt idx="869">
                  <c:v>89.866716523579996</c:v>
                </c:pt>
                <c:pt idx="870">
                  <c:v>89.866672399590001</c:v>
                </c:pt>
                <c:pt idx="871">
                  <c:v>89.866618274570001</c:v>
                </c:pt>
                <c:pt idx="872">
                  <c:v>89.866554095729995</c:v>
                </c:pt>
                <c:pt idx="873">
                  <c:v>89.866479806499996</c:v>
                </c:pt>
                <c:pt idx="874">
                  <c:v>89.866395346529998</c:v>
                </c:pt>
                <c:pt idx="875">
                  <c:v>89.86630065157</c:v>
                </c:pt>
                <c:pt idx="876">
                  <c:v>89.866195653419993</c:v>
                </c:pt>
                <c:pt idx="877">
                  <c:v>89.866080279849996</c:v>
                </c:pt>
                <c:pt idx="878">
                  <c:v>89.865954454489994</c:v>
                </c:pt>
                <c:pt idx="879">
                  <c:v>89.865818096780004</c:v>
                </c:pt>
                <c:pt idx="880">
                  <c:v>89.865671121839995</c:v>
                </c:pt>
                <c:pt idx="881">
                  <c:v>89.865513440399994</c:v>
                </c:pt>
                <c:pt idx="882">
                  <c:v>89.865344958700007</c:v>
                </c:pt>
                <c:pt idx="883">
                  <c:v>89.865165578369997</c:v>
                </c:pt>
                <c:pt idx="884">
                  <c:v>89.864975196299994</c:v>
                </c:pt>
                <c:pt idx="885">
                  <c:v>89.864773704559994</c:v>
                </c:pt>
                <c:pt idx="886">
                  <c:v>89.864560990249998</c:v>
                </c:pt>
                <c:pt idx="887">
                  <c:v>89.864336935370005</c:v>
                </c:pt>
                <c:pt idx="888">
                  <c:v>89.864101416720004</c:v>
                </c:pt>
                <c:pt idx="889">
                  <c:v>89.863854305670003</c:v>
                </c:pt>
                <c:pt idx="890">
                  <c:v>89.863595468140005</c:v>
                </c:pt>
                <c:pt idx="891">
                  <c:v>89.863324764300003</c:v>
                </c:pt>
                <c:pt idx="892">
                  <c:v>89.863042048509996</c:v>
                </c:pt>
                <c:pt idx="893">
                  <c:v>89.862747169109994</c:v>
                </c:pt>
                <c:pt idx="894">
                  <c:v>89.862439968220002</c:v>
                </c:pt>
                <c:pt idx="895">
                  <c:v>89.862120281599999</c:v>
                </c:pt>
                <c:pt idx="896">
                  <c:v>89.861787938389995</c:v>
                </c:pt>
                <c:pt idx="897">
                  <c:v>89.861442760930004</c:v>
                </c:pt>
                <c:pt idx="898">
                  <c:v>89.861084564560002</c:v>
                </c:pt>
                <c:pt idx="899">
                  <c:v>89.860713157380005</c:v>
                </c:pt>
                <c:pt idx="900">
                  <c:v>89.860328339950001</c:v>
                </c:pt>
                <c:pt idx="901">
                  <c:v>89.859929905140007</c:v>
                </c:pt>
                <c:pt idx="902">
                  <c:v>89.859517637780002</c:v>
                </c:pt>
                <c:pt idx="903">
                  <c:v>89.859091314430003</c:v>
                </c:pt>
                <c:pt idx="904">
                  <c:v>89.858650703069998</c:v>
                </c:pt>
                <c:pt idx="905">
                  <c:v>89.858195562779997</c:v>
                </c:pt>
                <c:pt idx="906">
                  <c:v>89.857725643449996</c:v>
                </c:pt>
                <c:pt idx="907">
                  <c:v>89.85724068543</c:v>
                </c:pt>
                <c:pt idx="908">
                  <c:v>89.85674041915</c:v>
                </c:pt>
                <c:pt idx="909">
                  <c:v>89.856224564780007</c:v>
                </c:pt>
                <c:pt idx="910">
                  <c:v>89.855692831819994</c:v>
                </c:pt>
                <c:pt idx="911">
                  <c:v>89.855144918709996</c:v>
                </c:pt>
                <c:pt idx="912">
                  <c:v>89.854580512379997</c:v>
                </c:pt>
                <c:pt idx="913">
                  <c:v>89.853999287799994</c:v>
                </c:pt>
                <c:pt idx="914">
                  <c:v>89.853400907459999</c:v>
                </c:pt>
                <c:pt idx="915">
                  <c:v>89.852785020970003</c:v>
                </c:pt>
                <c:pt idx="916">
                  <c:v>89.852151264400007</c:v>
                </c:pt>
                <c:pt idx="917">
                  <c:v>89.851499259860006</c:v>
                </c:pt>
                <c:pt idx="918">
                  <c:v>89.850828614760005</c:v>
                </c:pt>
                <c:pt idx="919">
                  <c:v>89.850138921300001</c:v>
                </c:pt>
                <c:pt idx="920">
                  <c:v>89.849429755819997</c:v>
                </c:pt>
                <c:pt idx="921">
                  <c:v>89.848700678029999</c:v>
                </c:pt>
                <c:pt idx="922">
                  <c:v>89.847951230320007</c:v>
                </c:pt>
                <c:pt idx="923">
                  <c:v>89.847180937039994</c:v>
                </c:pt>
                <c:pt idx="924">
                  <c:v>89.846389303620001</c:v>
                </c:pt>
                <c:pt idx="925">
                  <c:v>89.845575815749996</c:v>
                </c:pt>
                <c:pt idx="926">
                  <c:v>89.844739938450005</c:v>
                </c:pt>
                <c:pt idx="927">
                  <c:v>89.843881115149998</c:v>
                </c:pt>
                <c:pt idx="928">
                  <c:v>89.842998766639994</c:v>
                </c:pt>
                <c:pt idx="929">
                  <c:v>89.842092289990006</c:v>
                </c:pt>
                <c:pt idx="930">
                  <c:v>89.841161057489998</c:v>
                </c:pt>
                <c:pt idx="931">
                  <c:v>89.840204415320002</c:v>
                </c:pt>
                <c:pt idx="932">
                  <c:v>89.839221682409999</c:v>
                </c:pt>
                <c:pt idx="933">
                  <c:v>89.838212148959997</c:v>
                </c:pt>
                <c:pt idx="934">
                  <c:v>89.837175075100006</c:v>
                </c:pt>
                <c:pt idx="935">
                  <c:v>89.836109689300002</c:v>
                </c:pt>
                <c:pt idx="936">
                  <c:v>89.835015186800007</c:v>
                </c:pt>
                <c:pt idx="937">
                  <c:v>89.83389072784</c:v>
                </c:pt>
                <c:pt idx="938">
                  <c:v>89.832735435839993</c:v>
                </c:pt>
                <c:pt idx="939">
                  <c:v>89.831548395460004</c:v>
                </c:pt>
                <c:pt idx="940">
                  <c:v>89.830328650509998</c:v>
                </c:pt>
                <c:pt idx="941">
                  <c:v>89.829075201709998</c:v>
                </c:pt>
                <c:pt idx="942">
                  <c:v>89.827787004390004</c:v>
                </c:pt>
                <c:pt idx="943">
                  <c:v>89.826462965869993</c:v>
                </c:pt>
                <c:pt idx="944">
                  <c:v>89.825101942860002</c:v>
                </c:pt>
                <c:pt idx="945">
                  <c:v>89.823702738489999</c:v>
                </c:pt>
                <c:pt idx="946">
                  <c:v>89.8222640993</c:v>
                </c:pt>
                <c:pt idx="947">
                  <c:v>89.820784711900004</c:v>
                </c:pt>
                <c:pt idx="948">
                  <c:v>89.819263199420007</c:v>
                </c:pt>
                <c:pt idx="949">
                  <c:v>89.817698117769993</c:v>
                </c:pt>
                <c:pt idx="950">
                  <c:v>89.816087951509999</c:v>
                </c:pt>
                <c:pt idx="951">
                  <c:v>89.814431109539996</c:v>
                </c:pt>
                <c:pt idx="952">
                  <c:v>89.812725920359995</c:v>
                </c:pt>
                <c:pt idx="953">
                  <c:v>89.810970627030002</c:v>
                </c:pt>
                <c:pt idx="954">
                  <c:v>89.809163381749997</c:v>
                </c:pt>
                <c:pt idx="955">
                  <c:v>89.807302239969999</c:v>
                </c:pt>
                <c:pt idx="956">
                  <c:v>89.805385154090004</c:v>
                </c:pt>
                <c:pt idx="957">
                  <c:v>89.803409966610005</c:v>
                </c:pt>
                <c:pt idx="958">
                  <c:v>89.801374402779999</c:v>
                </c:pt>
                <c:pt idx="959">
                  <c:v>89.799276062589996</c:v>
                </c:pt>
                <c:pt idx="960">
                  <c:v>89.797112412130005</c:v>
                </c:pt>
                <c:pt idx="961">
                  <c:v>89.79488077421</c:v>
                </c:pt>
                <c:pt idx="962">
                  <c:v>89.792578318210005</c:v>
                </c:pt>
                <c:pt idx="963">
                  <c:v>89.790202049010006</c:v>
                </c:pt>
                <c:pt idx="964">
                  <c:v>89.787748794899997</c:v>
                </c:pt>
                <c:pt idx="965">
                  <c:v>89.785215194599999</c:v>
                </c:pt>
                <c:pt idx="966">
                  <c:v>89.782597682860001</c:v>
                </c:pt>
                <c:pt idx="967">
                  <c:v>89.77989247491</c:v>
                </c:pt>
                <c:pt idx="968">
                  <c:v>89.777095549389998</c:v>
                </c:pt>
                <c:pt idx="969">
                  <c:v>89.774202629689995</c:v>
                </c:pt>
                <c:pt idx="970">
                  <c:v>89.771209163430001</c:v>
                </c:pt>
                <c:pt idx="971">
                  <c:v>89.768110300019998</c:v>
                </c:pt>
                <c:pt idx="972">
                  <c:v>89.764900865909993</c:v>
                </c:pt>
                <c:pt idx="973">
                  <c:v>89.761575337419998</c:v>
                </c:pt>
                <c:pt idx="974">
                  <c:v>89.758127810619996</c:v>
                </c:pt>
                <c:pt idx="975">
                  <c:v>89.754551968260003</c:v>
                </c:pt>
                <c:pt idx="976">
                  <c:v>89.750841043009999</c:v>
                </c:pt>
                <c:pt idx="977">
                  <c:v>89.746987776789993</c:v>
                </c:pt>
                <c:pt idx="978">
                  <c:v>89.742984375549995</c:v>
                </c:pt>
                <c:pt idx="979">
                  <c:v>89.738822459009995</c:v>
                </c:pt>
                <c:pt idx="980">
                  <c:v>89.734493004620006</c:v>
                </c:pt>
                <c:pt idx="981">
                  <c:v>89.729986284950002</c:v>
                </c:pt>
                <c:pt idx="982">
                  <c:v>89.725291797590003</c:v>
                </c:pt>
                <c:pt idx="983">
                  <c:v>89.720398186620002</c:v>
                </c:pt>
                <c:pt idx="984">
                  <c:v>89.715293154050002</c:v>
                </c:pt>
                <c:pt idx="985">
                  <c:v>89.709963360459994</c:v>
                </c:pt>
                <c:pt idx="986">
                  <c:v>89.704394312290006</c:v>
                </c:pt>
                <c:pt idx="987">
                  <c:v>89.698570234550004</c:v>
                </c:pt>
                <c:pt idx="988">
                  <c:v>89.692473926079998</c:v>
                </c:pt>
                <c:pt idx="989">
                  <c:v>89.686086594879995</c:v>
                </c:pt>
                <c:pt idx="990">
                  <c:v>89.679387669899995</c:v>
                </c:pt>
                <c:pt idx="991">
                  <c:v>89.672354585609995</c:v>
                </c:pt>
                <c:pt idx="992">
                  <c:v>89.664962534539995</c:v>
                </c:pt>
                <c:pt idx="993">
                  <c:v>89.657184181849999</c:v>
                </c:pt>
                <c:pt idx="994">
                  <c:v>89.64898933517</c:v>
                </c:pt>
                <c:pt idx="995">
                  <c:v>89.640344561589998</c:v>
                </c:pt>
                <c:pt idx="996">
                  <c:v>89.631212740910001</c:v>
                </c:pt>
                <c:pt idx="997">
                  <c:v>89.621552543250004</c:v>
                </c:pt>
                <c:pt idx="998">
                  <c:v>89.611317814819998</c:v>
                </c:pt>
                <c:pt idx="999">
                  <c:v>89.600456853609998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92960"/>
        <c:axId val="87595264"/>
      </c:scatterChart>
      <c:valAx>
        <c:axId val="87592960"/>
        <c:scaling>
          <c:orientation val="minMax"/>
          <c:max val="500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f/MHz</a:t>
                </a:r>
              </a:p>
            </c:rich>
          </c:tx>
          <c:layout>
            <c:manualLayout>
              <c:xMode val="edge"/>
              <c:yMode val="edge"/>
              <c:x val="0.83032339550682011"/>
              <c:y val="0.40938432396648705"/>
            </c:manualLayout>
          </c:layout>
          <c:overlay val="0"/>
        </c:title>
        <c:numFmt formatCode="General" sourceLinked="0"/>
        <c:majorTickMark val="out"/>
        <c:minorTickMark val="out"/>
        <c:tickLblPos val="nextTo"/>
        <c:spPr>
          <a:ln w="25400">
            <a:solidFill>
              <a:schemeClr val="tx1"/>
            </a:solidFill>
            <a:tailEnd type="triangle"/>
          </a:ln>
        </c:spPr>
        <c:txPr>
          <a:bodyPr/>
          <a:lstStyle/>
          <a:p>
            <a:pPr>
              <a:defRPr sz="2000"/>
            </a:pPr>
            <a:endParaRPr lang="de-DE"/>
          </a:p>
        </c:txPr>
        <c:crossAx val="87595264"/>
        <c:crosses val="autoZero"/>
        <c:crossBetween val="midCat"/>
        <c:majorUnit val="10000000"/>
        <c:dispUnits>
          <c:builtInUnit val="millions"/>
        </c:dispUnits>
      </c:valAx>
      <c:valAx>
        <c:axId val="87595264"/>
        <c:scaling>
          <c:orientation val="minMax"/>
          <c:max val="98"/>
          <c:min val="-9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0" vert="horz"/>
              <a:lstStyle/>
              <a:p>
                <a:pPr>
                  <a:defRPr sz="1800"/>
                </a:pPr>
                <a:r>
                  <a:rPr lang="en-US" sz="1400" dirty="0"/>
                  <a:t>Phase/°</a:t>
                </a:r>
              </a:p>
            </c:rich>
          </c:tx>
          <c:layout>
            <c:manualLayout>
              <c:xMode val="edge"/>
              <c:yMode val="edge"/>
              <c:x val="0.17154517455577228"/>
              <c:y val="3.8581622602803171E-2"/>
            </c:manualLayout>
          </c:layout>
          <c:overlay val="0"/>
        </c:title>
        <c:numFmt formatCode="#,##0" sourceLinked="0"/>
        <c:majorTickMark val="out"/>
        <c:minorTickMark val="out"/>
        <c:tickLblPos val="nextTo"/>
        <c:spPr>
          <a:ln w="25400">
            <a:solidFill>
              <a:schemeClr val="tx1"/>
            </a:solidFill>
            <a:tailEnd type="triangle"/>
          </a:ln>
        </c:spPr>
        <c:txPr>
          <a:bodyPr/>
          <a:lstStyle/>
          <a:p>
            <a:pPr>
              <a:defRPr sz="2000"/>
            </a:pPr>
            <a:endParaRPr lang="de-DE"/>
          </a:p>
        </c:txPr>
        <c:crossAx val="87592960"/>
        <c:crosses val="autoZero"/>
        <c:crossBetween val="midCat"/>
        <c:majorUnit val="30"/>
        <c:minorUnit val="10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6108556356379"/>
          <c:y val="5.3583827833644154E-2"/>
          <c:w val="0.72280564124139646"/>
          <c:h val="0.72316982336667379"/>
        </c:manualLayout>
      </c:layout>
      <c:scatterChart>
        <c:scatterStyle val="lineMarker"/>
        <c:varyColors val="0"/>
        <c:ser>
          <c:idx val="0"/>
          <c:order val="0"/>
          <c:tx>
            <c:v>U_out/(2U_soll)</c:v>
          </c:tx>
          <c:spPr>
            <a:ln w="28575">
              <a:noFill/>
            </a:ln>
          </c:spPr>
          <c:marker>
            <c:symbol val="diamond"/>
            <c:size val="2"/>
          </c:marker>
          <c:xVal>
            <c:numRef>
              <c:f>Übertragungsfunktion!$A$4:$A$601</c:f>
              <c:numCache>
                <c:formatCode>General</c:formatCode>
                <c:ptCount val="598"/>
                <c:pt idx="0">
                  <c:v>26174.2</c:v>
                </c:pt>
                <c:pt idx="1">
                  <c:v>31482</c:v>
                </c:pt>
                <c:pt idx="2">
                  <c:v>36477.199999999997</c:v>
                </c:pt>
                <c:pt idx="3">
                  <c:v>40957.199999999997</c:v>
                </c:pt>
                <c:pt idx="4">
                  <c:v>45282.8</c:v>
                </c:pt>
                <c:pt idx="5">
                  <c:v>51031.6</c:v>
                </c:pt>
                <c:pt idx="6">
                  <c:v>55474.7</c:v>
                </c:pt>
                <c:pt idx="7">
                  <c:v>60605.8</c:v>
                </c:pt>
                <c:pt idx="8">
                  <c:v>65769.3</c:v>
                </c:pt>
                <c:pt idx="9">
                  <c:v>71071.199999999997</c:v>
                </c:pt>
                <c:pt idx="10">
                  <c:v>75341.3</c:v>
                </c:pt>
                <c:pt idx="11">
                  <c:v>80421.600000000006</c:v>
                </c:pt>
                <c:pt idx="12">
                  <c:v>85201.5</c:v>
                </c:pt>
                <c:pt idx="13">
                  <c:v>90297.4</c:v>
                </c:pt>
                <c:pt idx="14">
                  <c:v>95279.4</c:v>
                </c:pt>
                <c:pt idx="15">
                  <c:v>100356.6</c:v>
                </c:pt>
                <c:pt idx="16">
                  <c:v>104867</c:v>
                </c:pt>
                <c:pt idx="17">
                  <c:v>109906</c:v>
                </c:pt>
                <c:pt idx="18">
                  <c:v>115215.9</c:v>
                </c:pt>
                <c:pt idx="19">
                  <c:v>120104.9</c:v>
                </c:pt>
                <c:pt idx="20">
                  <c:v>124721.1</c:v>
                </c:pt>
                <c:pt idx="21">
                  <c:v>129647.1</c:v>
                </c:pt>
                <c:pt idx="22">
                  <c:v>134843.70000000001</c:v>
                </c:pt>
                <c:pt idx="23">
                  <c:v>140045.1</c:v>
                </c:pt>
                <c:pt idx="24">
                  <c:v>144255.6</c:v>
                </c:pt>
                <c:pt idx="25">
                  <c:v>149114.29999999999</c:v>
                </c:pt>
                <c:pt idx="26">
                  <c:v>154745.1</c:v>
                </c:pt>
                <c:pt idx="27">
                  <c:v>159669.29999999999</c:v>
                </c:pt>
                <c:pt idx="28">
                  <c:v>164374.1</c:v>
                </c:pt>
                <c:pt idx="29">
                  <c:v>169308.6</c:v>
                </c:pt>
                <c:pt idx="30">
                  <c:v>174272.5</c:v>
                </c:pt>
                <c:pt idx="31">
                  <c:v>178782.9</c:v>
                </c:pt>
                <c:pt idx="32">
                  <c:v>183891.6</c:v>
                </c:pt>
                <c:pt idx="33">
                  <c:v>188671.7</c:v>
                </c:pt>
                <c:pt idx="34">
                  <c:v>194123.3</c:v>
                </c:pt>
                <c:pt idx="35">
                  <c:v>198299.3</c:v>
                </c:pt>
                <c:pt idx="36">
                  <c:v>203419.5</c:v>
                </c:pt>
                <c:pt idx="37">
                  <c:v>208671.9</c:v>
                </c:pt>
                <c:pt idx="38">
                  <c:v>213551.8</c:v>
                </c:pt>
                <c:pt idx="39">
                  <c:v>217974.5</c:v>
                </c:pt>
                <c:pt idx="40">
                  <c:v>222929.4</c:v>
                </c:pt>
                <c:pt idx="41">
                  <c:v>228486.39999999999</c:v>
                </c:pt>
                <c:pt idx="42">
                  <c:v>233280.3</c:v>
                </c:pt>
                <c:pt idx="43">
                  <c:v>237862.1</c:v>
                </c:pt>
                <c:pt idx="44">
                  <c:v>243071.9</c:v>
                </c:pt>
                <c:pt idx="45">
                  <c:v>247980.6</c:v>
                </c:pt>
                <c:pt idx="46">
                  <c:v>253215.2</c:v>
                </c:pt>
                <c:pt idx="47">
                  <c:v>257584.3</c:v>
                </c:pt>
                <c:pt idx="48">
                  <c:v>262705.59999999998</c:v>
                </c:pt>
                <c:pt idx="49">
                  <c:v>267914.59999999998</c:v>
                </c:pt>
                <c:pt idx="50">
                  <c:v>272756.2</c:v>
                </c:pt>
                <c:pt idx="51">
                  <c:v>277093.90000000002</c:v>
                </c:pt>
                <c:pt idx="52">
                  <c:v>282142.3</c:v>
                </c:pt>
                <c:pt idx="53">
                  <c:v>287260.5</c:v>
                </c:pt>
                <c:pt idx="54">
                  <c:v>292580.8</c:v>
                </c:pt>
                <c:pt idx="55">
                  <c:v>296805.90000000002</c:v>
                </c:pt>
                <c:pt idx="56">
                  <c:v>301978.8</c:v>
                </c:pt>
                <c:pt idx="57">
                  <c:v>307087.8</c:v>
                </c:pt>
                <c:pt idx="58">
                  <c:v>311783.90000000002</c:v>
                </c:pt>
                <c:pt idx="59">
                  <c:v>316295.09999999998</c:v>
                </c:pt>
                <c:pt idx="60">
                  <c:v>321457.90000000002</c:v>
                </c:pt>
                <c:pt idx="61">
                  <c:v>326716.90000000002</c:v>
                </c:pt>
                <c:pt idx="62">
                  <c:v>331827.3</c:v>
                </c:pt>
                <c:pt idx="63">
                  <c:v>335958.4</c:v>
                </c:pt>
                <c:pt idx="64">
                  <c:v>341131.6</c:v>
                </c:pt>
                <c:pt idx="65">
                  <c:v>346499.4</c:v>
                </c:pt>
                <c:pt idx="66">
                  <c:v>351529.1</c:v>
                </c:pt>
                <c:pt idx="67">
                  <c:v>356460.6</c:v>
                </c:pt>
                <c:pt idx="68">
                  <c:v>360868.9</c:v>
                </c:pt>
                <c:pt idx="69">
                  <c:v>365801</c:v>
                </c:pt>
                <c:pt idx="70">
                  <c:v>370761.6</c:v>
                </c:pt>
                <c:pt idx="71">
                  <c:v>375823.7</c:v>
                </c:pt>
                <c:pt idx="72">
                  <c:v>380229.4</c:v>
                </c:pt>
                <c:pt idx="73">
                  <c:v>385116</c:v>
                </c:pt>
                <c:pt idx="74">
                  <c:v>390355.5</c:v>
                </c:pt>
                <c:pt idx="75">
                  <c:v>395618.8</c:v>
                </c:pt>
                <c:pt idx="76">
                  <c:v>400589</c:v>
                </c:pt>
                <c:pt idx="77">
                  <c:v>404882.2</c:v>
                </c:pt>
                <c:pt idx="78">
                  <c:v>409650.7</c:v>
                </c:pt>
                <c:pt idx="79">
                  <c:v>414733.3</c:v>
                </c:pt>
                <c:pt idx="80">
                  <c:v>420197.3</c:v>
                </c:pt>
                <c:pt idx="81">
                  <c:v>425293.7</c:v>
                </c:pt>
                <c:pt idx="82">
                  <c:v>429648.8</c:v>
                </c:pt>
                <c:pt idx="83">
                  <c:v>434611.7</c:v>
                </c:pt>
                <c:pt idx="84">
                  <c:v>439677.1</c:v>
                </c:pt>
                <c:pt idx="85">
                  <c:v>444907.7</c:v>
                </c:pt>
                <c:pt idx="86">
                  <c:v>449239.2</c:v>
                </c:pt>
                <c:pt idx="87">
                  <c:v>454626.7</c:v>
                </c:pt>
                <c:pt idx="88">
                  <c:v>459520.9</c:v>
                </c:pt>
                <c:pt idx="89">
                  <c:v>464522.6</c:v>
                </c:pt>
                <c:pt idx="90">
                  <c:v>468886.3</c:v>
                </c:pt>
                <c:pt idx="91">
                  <c:v>474407.6</c:v>
                </c:pt>
                <c:pt idx="92">
                  <c:v>478552.9</c:v>
                </c:pt>
                <c:pt idx="93">
                  <c:v>484238</c:v>
                </c:pt>
                <c:pt idx="94">
                  <c:v>489304.4</c:v>
                </c:pt>
                <c:pt idx="95">
                  <c:v>494004.3</c:v>
                </c:pt>
                <c:pt idx="96">
                  <c:v>498786.8</c:v>
                </c:pt>
                <c:pt idx="97">
                  <c:v>503193.1</c:v>
                </c:pt>
                <c:pt idx="98">
                  <c:v>508577.2</c:v>
                </c:pt>
                <c:pt idx="99">
                  <c:v>513613</c:v>
                </c:pt>
                <c:pt idx="100">
                  <c:v>517729</c:v>
                </c:pt>
                <c:pt idx="101">
                  <c:v>522979.9</c:v>
                </c:pt>
                <c:pt idx="102">
                  <c:v>528198.30000000005</c:v>
                </c:pt>
                <c:pt idx="103">
                  <c:v>533314.5</c:v>
                </c:pt>
                <c:pt idx="104">
                  <c:v>537723.5</c:v>
                </c:pt>
                <c:pt idx="105">
                  <c:v>542973.80000000005</c:v>
                </c:pt>
                <c:pt idx="106">
                  <c:v>547827.5</c:v>
                </c:pt>
                <c:pt idx="107">
                  <c:v>552672.4</c:v>
                </c:pt>
                <c:pt idx="108">
                  <c:v>558012</c:v>
                </c:pt>
                <c:pt idx="109">
                  <c:v>562288.5</c:v>
                </c:pt>
                <c:pt idx="110">
                  <c:v>567385</c:v>
                </c:pt>
                <c:pt idx="111">
                  <c:v>572966.6</c:v>
                </c:pt>
                <c:pt idx="112">
                  <c:v>577749.5</c:v>
                </c:pt>
                <c:pt idx="113">
                  <c:v>582178.9</c:v>
                </c:pt>
                <c:pt idx="114">
                  <c:v>587141.6</c:v>
                </c:pt>
                <c:pt idx="115">
                  <c:v>592865.1</c:v>
                </c:pt>
                <c:pt idx="116">
                  <c:v>596836.5</c:v>
                </c:pt>
                <c:pt idx="117">
                  <c:v>601821.19999999995</c:v>
                </c:pt>
                <c:pt idx="118">
                  <c:v>607019.80000000005</c:v>
                </c:pt>
                <c:pt idx="119">
                  <c:v>612355.80000000005</c:v>
                </c:pt>
                <c:pt idx="120">
                  <c:v>616782.6</c:v>
                </c:pt>
                <c:pt idx="121">
                  <c:v>621861.69999999995</c:v>
                </c:pt>
                <c:pt idx="122">
                  <c:v>626340.69999999995</c:v>
                </c:pt>
                <c:pt idx="123">
                  <c:v>631716.19999999995</c:v>
                </c:pt>
                <c:pt idx="124">
                  <c:v>636709.69999999995</c:v>
                </c:pt>
                <c:pt idx="125">
                  <c:v>641002.19999999995</c:v>
                </c:pt>
                <c:pt idx="126">
                  <c:v>646189.9</c:v>
                </c:pt>
                <c:pt idx="127">
                  <c:v>651232.6</c:v>
                </c:pt>
                <c:pt idx="128">
                  <c:v>656200.1</c:v>
                </c:pt>
                <c:pt idx="129">
                  <c:v>660576.19999999995</c:v>
                </c:pt>
                <c:pt idx="130">
                  <c:v>665684.69999999995</c:v>
                </c:pt>
                <c:pt idx="131">
                  <c:v>670905.69999999995</c:v>
                </c:pt>
                <c:pt idx="132">
                  <c:v>676107.4</c:v>
                </c:pt>
                <c:pt idx="133">
                  <c:v>681032.9</c:v>
                </c:pt>
                <c:pt idx="134">
                  <c:v>685385.1</c:v>
                </c:pt>
                <c:pt idx="135">
                  <c:v>691033.59999999998</c:v>
                </c:pt>
                <c:pt idx="136">
                  <c:v>695794.4</c:v>
                </c:pt>
                <c:pt idx="137">
                  <c:v>700045.3</c:v>
                </c:pt>
                <c:pt idx="138">
                  <c:v>705043.5</c:v>
                </c:pt>
                <c:pt idx="139">
                  <c:v>710136.1</c:v>
                </c:pt>
                <c:pt idx="140">
                  <c:v>715188.9</c:v>
                </c:pt>
                <c:pt idx="141">
                  <c:v>720668.3</c:v>
                </c:pt>
                <c:pt idx="142">
                  <c:v>724677.4</c:v>
                </c:pt>
                <c:pt idx="143">
                  <c:v>729979.9</c:v>
                </c:pt>
                <c:pt idx="144">
                  <c:v>735392.9</c:v>
                </c:pt>
                <c:pt idx="145">
                  <c:v>740168.4</c:v>
                </c:pt>
                <c:pt idx="146">
                  <c:v>743909.1</c:v>
                </c:pt>
                <c:pt idx="147">
                  <c:v>749453.1</c:v>
                </c:pt>
                <c:pt idx="148">
                  <c:v>754202.8</c:v>
                </c:pt>
                <c:pt idx="149">
                  <c:v>759254.8</c:v>
                </c:pt>
                <c:pt idx="150">
                  <c:v>764718.6</c:v>
                </c:pt>
                <c:pt idx="151">
                  <c:v>768469.3</c:v>
                </c:pt>
                <c:pt idx="152">
                  <c:v>773977.7</c:v>
                </c:pt>
                <c:pt idx="153">
                  <c:v>778734.6</c:v>
                </c:pt>
                <c:pt idx="154">
                  <c:v>784476.8</c:v>
                </c:pt>
                <c:pt idx="155">
                  <c:v>788682.9</c:v>
                </c:pt>
                <c:pt idx="156">
                  <c:v>793809.6</c:v>
                </c:pt>
                <c:pt idx="157">
                  <c:v>798606.3</c:v>
                </c:pt>
                <c:pt idx="158">
                  <c:v>804181.2</c:v>
                </c:pt>
                <c:pt idx="159">
                  <c:v>808640.2</c:v>
                </c:pt>
                <c:pt idx="160">
                  <c:v>813381.6</c:v>
                </c:pt>
                <c:pt idx="161">
                  <c:v>818900.7</c:v>
                </c:pt>
                <c:pt idx="162">
                  <c:v>823329.3</c:v>
                </c:pt>
                <c:pt idx="163">
                  <c:v>827756.5</c:v>
                </c:pt>
                <c:pt idx="164">
                  <c:v>833169.7</c:v>
                </c:pt>
                <c:pt idx="165">
                  <c:v>837650</c:v>
                </c:pt>
                <c:pt idx="166">
                  <c:v>843416.3</c:v>
                </c:pt>
                <c:pt idx="167">
                  <c:v>847359.3</c:v>
                </c:pt>
                <c:pt idx="168">
                  <c:v>852865</c:v>
                </c:pt>
                <c:pt idx="169">
                  <c:v>857621.4</c:v>
                </c:pt>
                <c:pt idx="170">
                  <c:v>862547.1</c:v>
                </c:pt>
                <c:pt idx="171">
                  <c:v>867533.4</c:v>
                </c:pt>
                <c:pt idx="172">
                  <c:v>872132.7</c:v>
                </c:pt>
                <c:pt idx="173">
                  <c:v>876686.7</c:v>
                </c:pt>
                <c:pt idx="174">
                  <c:v>881918.9</c:v>
                </c:pt>
                <c:pt idx="175">
                  <c:v>887467.6</c:v>
                </c:pt>
                <c:pt idx="176">
                  <c:v>891427.7</c:v>
                </c:pt>
                <c:pt idx="177">
                  <c:v>896760.8</c:v>
                </c:pt>
                <c:pt idx="178">
                  <c:v>901582.1</c:v>
                </c:pt>
                <c:pt idx="179">
                  <c:v>907054.1</c:v>
                </c:pt>
                <c:pt idx="180">
                  <c:v>912249.5</c:v>
                </c:pt>
                <c:pt idx="181">
                  <c:v>916872.1</c:v>
                </c:pt>
                <c:pt idx="182">
                  <c:v>922047.1</c:v>
                </c:pt>
                <c:pt idx="183">
                  <c:v>926554.3</c:v>
                </c:pt>
                <c:pt idx="184">
                  <c:v>931250</c:v>
                </c:pt>
                <c:pt idx="185">
                  <c:v>936057.2</c:v>
                </c:pt>
                <c:pt idx="186">
                  <c:v>941693.5</c:v>
                </c:pt>
                <c:pt idx="187">
                  <c:v>946434.8</c:v>
                </c:pt>
                <c:pt idx="188">
                  <c:v>951421.5</c:v>
                </c:pt>
                <c:pt idx="189">
                  <c:v>956182.1</c:v>
                </c:pt>
                <c:pt idx="190">
                  <c:v>961300.6</c:v>
                </c:pt>
                <c:pt idx="191">
                  <c:v>965492.2</c:v>
                </c:pt>
                <c:pt idx="192">
                  <c:v>970639.3</c:v>
                </c:pt>
                <c:pt idx="193">
                  <c:v>975225</c:v>
                </c:pt>
                <c:pt idx="194">
                  <c:v>980602.5</c:v>
                </c:pt>
                <c:pt idx="195">
                  <c:v>984991.3</c:v>
                </c:pt>
                <c:pt idx="196">
                  <c:v>990295.8</c:v>
                </c:pt>
                <c:pt idx="197">
                  <c:v>995344.4</c:v>
                </c:pt>
                <c:pt idx="198">
                  <c:v>1000400</c:v>
                </c:pt>
                <c:pt idx="199">
                  <c:v>1013900</c:v>
                </c:pt>
                <c:pt idx="200">
                  <c:v>1063900</c:v>
                </c:pt>
                <c:pt idx="201">
                  <c:v>1109900</c:v>
                </c:pt>
                <c:pt idx="202">
                  <c:v>1148700</c:v>
                </c:pt>
                <c:pt idx="203">
                  <c:v>1195900</c:v>
                </c:pt>
                <c:pt idx="204">
                  <c:v>1241200</c:v>
                </c:pt>
                <c:pt idx="205">
                  <c:v>1288800</c:v>
                </c:pt>
                <c:pt idx="206">
                  <c:v>1328300</c:v>
                </c:pt>
                <c:pt idx="207">
                  <c:v>1375000</c:v>
                </c:pt>
                <c:pt idx="208">
                  <c:v>1424900</c:v>
                </c:pt>
                <c:pt idx="209">
                  <c:v>1469200</c:v>
                </c:pt>
                <c:pt idx="210">
                  <c:v>1510400</c:v>
                </c:pt>
                <c:pt idx="211">
                  <c:v>1562100</c:v>
                </c:pt>
                <c:pt idx="212">
                  <c:v>1606100</c:v>
                </c:pt>
                <c:pt idx="213">
                  <c:v>1652500</c:v>
                </c:pt>
                <c:pt idx="214">
                  <c:v>1693700</c:v>
                </c:pt>
                <c:pt idx="215">
                  <c:v>1738100</c:v>
                </c:pt>
                <c:pt idx="216">
                  <c:v>1784200</c:v>
                </c:pt>
                <c:pt idx="217">
                  <c:v>1834600</c:v>
                </c:pt>
                <c:pt idx="218">
                  <c:v>1872200</c:v>
                </c:pt>
                <c:pt idx="219">
                  <c:v>1919100</c:v>
                </c:pt>
                <c:pt idx="220">
                  <c:v>1967500</c:v>
                </c:pt>
                <c:pt idx="221">
                  <c:v>0</c:v>
                </c:pt>
                <c:pt idx="222">
                  <c:v>2058700</c:v>
                </c:pt>
                <c:pt idx="223">
                  <c:v>2099300</c:v>
                </c:pt>
                <c:pt idx="224">
                  <c:v>2145600</c:v>
                </c:pt>
                <c:pt idx="225">
                  <c:v>2191800</c:v>
                </c:pt>
                <c:pt idx="226">
                  <c:v>2232800</c:v>
                </c:pt>
                <c:pt idx="227">
                  <c:v>2279700</c:v>
                </c:pt>
                <c:pt idx="228">
                  <c:v>2328200</c:v>
                </c:pt>
                <c:pt idx="229">
                  <c:v>2372300</c:v>
                </c:pt>
                <c:pt idx="230">
                  <c:v>2414200</c:v>
                </c:pt>
                <c:pt idx="231">
                  <c:v>2460000</c:v>
                </c:pt>
                <c:pt idx="232">
                  <c:v>2505700</c:v>
                </c:pt>
                <c:pt idx="233">
                  <c:v>2553900</c:v>
                </c:pt>
                <c:pt idx="234">
                  <c:v>2592800</c:v>
                </c:pt>
                <c:pt idx="235">
                  <c:v>2639600</c:v>
                </c:pt>
                <c:pt idx="236">
                  <c:v>2689300</c:v>
                </c:pt>
                <c:pt idx="237">
                  <c:v>2734300</c:v>
                </c:pt>
                <c:pt idx="238">
                  <c:v>2779500</c:v>
                </c:pt>
                <c:pt idx="239">
                  <c:v>2822200</c:v>
                </c:pt>
                <c:pt idx="240">
                  <c:v>2870500</c:v>
                </c:pt>
                <c:pt idx="241">
                  <c:v>2917200</c:v>
                </c:pt>
                <c:pt idx="242">
                  <c:v>2955100</c:v>
                </c:pt>
                <c:pt idx="243">
                  <c:v>3002800</c:v>
                </c:pt>
                <c:pt idx="244">
                  <c:v>3048000</c:v>
                </c:pt>
                <c:pt idx="245">
                  <c:v>3095400</c:v>
                </c:pt>
                <c:pt idx="246">
                  <c:v>3135800</c:v>
                </c:pt>
                <c:pt idx="247">
                  <c:v>3181500</c:v>
                </c:pt>
                <c:pt idx="248">
                  <c:v>3227100</c:v>
                </c:pt>
                <c:pt idx="249">
                  <c:v>3276300</c:v>
                </c:pt>
                <c:pt idx="250">
                  <c:v>3316800</c:v>
                </c:pt>
                <c:pt idx="251">
                  <c:v>3364100</c:v>
                </c:pt>
                <c:pt idx="252">
                  <c:v>3410400</c:v>
                </c:pt>
                <c:pt idx="253">
                  <c:v>3455600</c:v>
                </c:pt>
                <c:pt idx="254">
                  <c:v>3494800</c:v>
                </c:pt>
                <c:pt idx="255">
                  <c:v>3541800</c:v>
                </c:pt>
                <c:pt idx="256">
                  <c:v>3592200</c:v>
                </c:pt>
                <c:pt idx="257">
                  <c:v>3634700</c:v>
                </c:pt>
                <c:pt idx="258">
                  <c:v>3682400</c:v>
                </c:pt>
                <c:pt idx="259">
                  <c:v>3720100</c:v>
                </c:pt>
                <c:pt idx="260">
                  <c:v>3770600</c:v>
                </c:pt>
                <c:pt idx="261">
                  <c:v>3816000</c:v>
                </c:pt>
                <c:pt idx="262">
                  <c:v>3861900</c:v>
                </c:pt>
                <c:pt idx="263">
                  <c:v>3908100</c:v>
                </c:pt>
                <c:pt idx="264">
                  <c:v>3948300</c:v>
                </c:pt>
                <c:pt idx="265">
                  <c:v>3998600</c:v>
                </c:pt>
                <c:pt idx="266">
                  <c:v>4042200</c:v>
                </c:pt>
                <c:pt idx="267">
                  <c:v>4089300</c:v>
                </c:pt>
                <c:pt idx="268">
                  <c:v>4128400</c:v>
                </c:pt>
                <c:pt idx="269">
                  <c:v>4180400</c:v>
                </c:pt>
                <c:pt idx="270">
                  <c:v>4222000</c:v>
                </c:pt>
                <c:pt idx="271">
                  <c:v>4269100</c:v>
                </c:pt>
                <c:pt idx="272">
                  <c:v>4309800</c:v>
                </c:pt>
                <c:pt idx="273">
                  <c:v>4355800</c:v>
                </c:pt>
                <c:pt idx="274">
                  <c:v>4400900</c:v>
                </c:pt>
                <c:pt idx="275">
                  <c:v>4451200</c:v>
                </c:pt>
                <c:pt idx="276">
                  <c:v>4489600</c:v>
                </c:pt>
                <c:pt idx="277">
                  <c:v>4538400</c:v>
                </c:pt>
                <c:pt idx="278">
                  <c:v>4585400</c:v>
                </c:pt>
                <c:pt idx="279">
                  <c:v>4629600</c:v>
                </c:pt>
                <c:pt idx="280">
                  <c:v>4671200</c:v>
                </c:pt>
                <c:pt idx="281">
                  <c:v>4717200</c:v>
                </c:pt>
                <c:pt idx="282">
                  <c:v>4763500</c:v>
                </c:pt>
                <c:pt idx="283">
                  <c:v>4809000</c:v>
                </c:pt>
                <c:pt idx="284">
                  <c:v>4857800</c:v>
                </c:pt>
                <c:pt idx="285">
                  <c:v>4897800</c:v>
                </c:pt>
                <c:pt idx="286">
                  <c:v>4945000</c:v>
                </c:pt>
                <c:pt idx="287">
                  <c:v>4991700</c:v>
                </c:pt>
                <c:pt idx="288">
                  <c:v>5030200</c:v>
                </c:pt>
                <c:pt idx="289">
                  <c:v>5079900</c:v>
                </c:pt>
                <c:pt idx="290">
                  <c:v>5124000</c:v>
                </c:pt>
                <c:pt idx="291">
                  <c:v>5166800</c:v>
                </c:pt>
                <c:pt idx="292">
                  <c:v>5217600</c:v>
                </c:pt>
                <c:pt idx="293">
                  <c:v>5257900</c:v>
                </c:pt>
                <c:pt idx="294">
                  <c:v>5306300</c:v>
                </c:pt>
                <c:pt idx="295">
                  <c:v>5356700</c:v>
                </c:pt>
                <c:pt idx="296">
                  <c:v>5396900</c:v>
                </c:pt>
                <c:pt idx="297">
                  <c:v>5444000</c:v>
                </c:pt>
                <c:pt idx="298">
                  <c:v>5489300</c:v>
                </c:pt>
                <c:pt idx="299">
                  <c:v>5533500</c:v>
                </c:pt>
                <c:pt idx="300">
                  <c:v>5575700</c:v>
                </c:pt>
                <c:pt idx="301">
                  <c:v>5621100</c:v>
                </c:pt>
                <c:pt idx="302">
                  <c:v>5667400</c:v>
                </c:pt>
                <c:pt idx="303">
                  <c:v>5712200</c:v>
                </c:pt>
                <c:pt idx="304">
                  <c:v>5756600</c:v>
                </c:pt>
                <c:pt idx="305">
                  <c:v>5804400</c:v>
                </c:pt>
                <c:pt idx="306">
                  <c:v>5848500</c:v>
                </c:pt>
                <c:pt idx="307">
                  <c:v>5893000</c:v>
                </c:pt>
                <c:pt idx="308">
                  <c:v>5933000</c:v>
                </c:pt>
                <c:pt idx="309">
                  <c:v>5978100</c:v>
                </c:pt>
                <c:pt idx="310">
                  <c:v>6028700</c:v>
                </c:pt>
                <c:pt idx="311">
                  <c:v>6070700</c:v>
                </c:pt>
                <c:pt idx="312">
                  <c:v>6120100</c:v>
                </c:pt>
                <c:pt idx="313">
                  <c:v>6163400</c:v>
                </c:pt>
                <c:pt idx="314">
                  <c:v>6205000</c:v>
                </c:pt>
                <c:pt idx="315">
                  <c:v>6256900</c:v>
                </c:pt>
                <c:pt idx="316">
                  <c:v>6301400</c:v>
                </c:pt>
                <c:pt idx="317">
                  <c:v>6341700</c:v>
                </c:pt>
                <c:pt idx="318">
                  <c:v>6384600</c:v>
                </c:pt>
                <c:pt idx="319">
                  <c:v>6432000</c:v>
                </c:pt>
                <c:pt idx="320">
                  <c:v>6484700</c:v>
                </c:pt>
                <c:pt idx="321">
                  <c:v>6522100</c:v>
                </c:pt>
                <c:pt idx="322">
                  <c:v>6570400</c:v>
                </c:pt>
                <c:pt idx="323">
                  <c:v>6619500</c:v>
                </c:pt>
                <c:pt idx="324">
                  <c:v>6658400</c:v>
                </c:pt>
                <c:pt idx="325">
                  <c:v>6705200</c:v>
                </c:pt>
                <c:pt idx="326">
                  <c:v>6753500</c:v>
                </c:pt>
                <c:pt idx="327">
                  <c:v>6798800</c:v>
                </c:pt>
                <c:pt idx="328">
                  <c:v>6836100</c:v>
                </c:pt>
                <c:pt idx="329">
                  <c:v>6884900</c:v>
                </c:pt>
                <c:pt idx="330">
                  <c:v>6930600</c:v>
                </c:pt>
                <c:pt idx="331">
                  <c:v>6973300</c:v>
                </c:pt>
                <c:pt idx="332">
                  <c:v>7018500</c:v>
                </c:pt>
                <c:pt idx="333">
                  <c:v>7065800</c:v>
                </c:pt>
                <c:pt idx="334">
                  <c:v>7111200</c:v>
                </c:pt>
                <c:pt idx="335">
                  <c:v>7159700</c:v>
                </c:pt>
                <c:pt idx="336">
                  <c:v>7201700</c:v>
                </c:pt>
                <c:pt idx="337">
                  <c:v>7239600</c:v>
                </c:pt>
                <c:pt idx="338">
                  <c:v>7293300</c:v>
                </c:pt>
                <c:pt idx="339">
                  <c:v>7340100</c:v>
                </c:pt>
                <c:pt idx="340">
                  <c:v>7384200</c:v>
                </c:pt>
                <c:pt idx="341">
                  <c:v>7425400</c:v>
                </c:pt>
                <c:pt idx="342">
                  <c:v>7475400</c:v>
                </c:pt>
                <c:pt idx="343">
                  <c:v>7520000</c:v>
                </c:pt>
                <c:pt idx="344">
                  <c:v>7556500</c:v>
                </c:pt>
                <c:pt idx="345">
                  <c:v>7605700</c:v>
                </c:pt>
                <c:pt idx="346">
                  <c:v>7653100</c:v>
                </c:pt>
                <c:pt idx="347">
                  <c:v>7698400</c:v>
                </c:pt>
                <c:pt idx="348">
                  <c:v>7744000</c:v>
                </c:pt>
                <c:pt idx="349">
                  <c:v>7790700</c:v>
                </c:pt>
                <c:pt idx="350">
                  <c:v>7830500</c:v>
                </c:pt>
                <c:pt idx="351">
                  <c:v>7872300</c:v>
                </c:pt>
                <c:pt idx="352">
                  <c:v>7922300</c:v>
                </c:pt>
                <c:pt idx="353">
                  <c:v>7971000</c:v>
                </c:pt>
                <c:pt idx="354">
                  <c:v>8019400</c:v>
                </c:pt>
                <c:pt idx="355">
                  <c:v>8056900</c:v>
                </c:pt>
                <c:pt idx="356">
                  <c:v>8106200</c:v>
                </c:pt>
                <c:pt idx="357">
                  <c:v>8151500</c:v>
                </c:pt>
                <c:pt idx="358">
                  <c:v>8199800</c:v>
                </c:pt>
                <c:pt idx="359">
                  <c:v>8248200</c:v>
                </c:pt>
                <c:pt idx="360">
                  <c:v>8287300</c:v>
                </c:pt>
                <c:pt idx="361">
                  <c:v>8331400</c:v>
                </c:pt>
                <c:pt idx="362">
                  <c:v>8376900</c:v>
                </c:pt>
                <c:pt idx="363">
                  <c:v>8424400</c:v>
                </c:pt>
                <c:pt idx="364">
                  <c:v>8470600</c:v>
                </c:pt>
                <c:pt idx="365">
                  <c:v>8510200</c:v>
                </c:pt>
                <c:pt idx="366">
                  <c:v>8555500</c:v>
                </c:pt>
                <c:pt idx="367">
                  <c:v>8604400</c:v>
                </c:pt>
                <c:pt idx="368">
                  <c:v>8649300</c:v>
                </c:pt>
                <c:pt idx="369">
                  <c:v>8688700</c:v>
                </c:pt>
                <c:pt idx="370">
                  <c:v>8742200</c:v>
                </c:pt>
                <c:pt idx="371">
                  <c:v>8779600</c:v>
                </c:pt>
                <c:pt idx="372">
                  <c:v>8835200</c:v>
                </c:pt>
                <c:pt idx="373">
                  <c:v>8871300</c:v>
                </c:pt>
                <c:pt idx="374">
                  <c:v>8920200</c:v>
                </c:pt>
                <c:pt idx="375">
                  <c:v>8964700</c:v>
                </c:pt>
                <c:pt idx="376">
                  <c:v>9008200</c:v>
                </c:pt>
                <c:pt idx="377">
                  <c:v>9057100</c:v>
                </c:pt>
                <c:pt idx="378">
                  <c:v>9100500</c:v>
                </c:pt>
                <c:pt idx="379">
                  <c:v>9147800</c:v>
                </c:pt>
                <c:pt idx="380">
                  <c:v>9190600</c:v>
                </c:pt>
                <c:pt idx="381">
                  <c:v>9229600</c:v>
                </c:pt>
                <c:pt idx="382">
                  <c:v>9276400</c:v>
                </c:pt>
                <c:pt idx="383">
                  <c:v>9325300</c:v>
                </c:pt>
                <c:pt idx="384">
                  <c:v>9373300</c:v>
                </c:pt>
                <c:pt idx="385">
                  <c:v>9416600</c:v>
                </c:pt>
                <c:pt idx="386">
                  <c:v>9458900</c:v>
                </c:pt>
                <c:pt idx="387">
                  <c:v>9505600</c:v>
                </c:pt>
                <c:pt idx="388">
                  <c:v>9556900</c:v>
                </c:pt>
                <c:pt idx="389">
                  <c:v>9594400</c:v>
                </c:pt>
                <c:pt idx="390">
                  <c:v>9640600</c:v>
                </c:pt>
                <c:pt idx="391">
                  <c:v>9689900</c:v>
                </c:pt>
                <c:pt idx="392">
                  <c:v>9732600</c:v>
                </c:pt>
                <c:pt idx="393">
                  <c:v>9780100</c:v>
                </c:pt>
                <c:pt idx="394">
                  <c:v>9821700</c:v>
                </c:pt>
                <c:pt idx="395">
                  <c:v>9867500</c:v>
                </c:pt>
                <c:pt idx="396">
                  <c:v>9915200</c:v>
                </c:pt>
                <c:pt idx="397">
                  <c:v>9956900</c:v>
                </c:pt>
                <c:pt idx="398">
                  <c:v>10035700</c:v>
                </c:pt>
                <c:pt idx="399">
                  <c:v>10326500</c:v>
                </c:pt>
                <c:pt idx="400">
                  <c:v>10712700</c:v>
                </c:pt>
                <c:pt idx="401">
                  <c:v>11050800</c:v>
                </c:pt>
                <c:pt idx="402">
                  <c:v>11433700</c:v>
                </c:pt>
                <c:pt idx="403">
                  <c:v>11751900</c:v>
                </c:pt>
                <c:pt idx="404">
                  <c:v>12140300</c:v>
                </c:pt>
                <c:pt idx="405">
                  <c:v>12452300</c:v>
                </c:pt>
                <c:pt idx="406">
                  <c:v>12844600</c:v>
                </c:pt>
                <c:pt idx="407">
                  <c:v>13159700</c:v>
                </c:pt>
                <c:pt idx="408">
                  <c:v>13533300</c:v>
                </c:pt>
                <c:pt idx="409">
                  <c:v>13861000</c:v>
                </c:pt>
                <c:pt idx="410">
                  <c:v>14190300</c:v>
                </c:pt>
                <c:pt idx="411">
                  <c:v>14570700</c:v>
                </c:pt>
                <c:pt idx="412">
                  <c:v>14885200</c:v>
                </c:pt>
                <c:pt idx="413">
                  <c:v>15270200</c:v>
                </c:pt>
                <c:pt idx="414">
                  <c:v>15587100</c:v>
                </c:pt>
                <c:pt idx="415">
                  <c:v>15969300</c:v>
                </c:pt>
                <c:pt idx="416">
                  <c:v>16350800</c:v>
                </c:pt>
                <c:pt idx="417">
                  <c:v>16687000</c:v>
                </c:pt>
                <c:pt idx="418">
                  <c:v>16997600</c:v>
                </c:pt>
                <c:pt idx="419">
                  <c:v>17384200</c:v>
                </c:pt>
                <c:pt idx="420">
                  <c:v>17759700</c:v>
                </c:pt>
                <c:pt idx="421">
                  <c:v>18087200</c:v>
                </c:pt>
                <c:pt idx="422">
                  <c:v>18453700</c:v>
                </c:pt>
                <c:pt idx="423">
                  <c:v>18799000</c:v>
                </c:pt>
                <c:pt idx="424">
                  <c:v>19108700</c:v>
                </c:pt>
                <c:pt idx="425">
                  <c:v>19475300</c:v>
                </c:pt>
                <c:pt idx="426">
                  <c:v>19877100</c:v>
                </c:pt>
                <c:pt idx="427">
                  <c:v>20194700</c:v>
                </c:pt>
                <c:pt idx="428">
                  <c:v>20530900</c:v>
                </c:pt>
                <c:pt idx="429">
                  <c:v>20882200</c:v>
                </c:pt>
                <c:pt idx="430">
                  <c:v>21209400</c:v>
                </c:pt>
                <c:pt idx="431">
                  <c:v>21604400</c:v>
                </c:pt>
                <c:pt idx="432">
                  <c:v>21919000</c:v>
                </c:pt>
                <c:pt idx="433">
                  <c:v>22300900</c:v>
                </c:pt>
                <c:pt idx="434">
                  <c:v>22626300</c:v>
                </c:pt>
                <c:pt idx="435">
                  <c:v>22982000</c:v>
                </c:pt>
                <c:pt idx="436">
                  <c:v>23341800</c:v>
                </c:pt>
                <c:pt idx="437">
                  <c:v>23727100</c:v>
                </c:pt>
                <c:pt idx="438">
                  <c:v>24016300</c:v>
                </c:pt>
                <c:pt idx="439">
                  <c:v>24405000</c:v>
                </c:pt>
                <c:pt idx="440">
                  <c:v>24727600</c:v>
                </c:pt>
                <c:pt idx="441">
                  <c:v>25125200</c:v>
                </c:pt>
                <c:pt idx="442">
                  <c:v>25437900</c:v>
                </c:pt>
                <c:pt idx="443">
                  <c:v>25827500</c:v>
                </c:pt>
                <c:pt idx="444">
                  <c:v>26146600</c:v>
                </c:pt>
                <c:pt idx="445">
                  <c:v>26538100</c:v>
                </c:pt>
                <c:pt idx="446">
                  <c:v>26859300</c:v>
                </c:pt>
                <c:pt idx="447">
                  <c:v>27240300</c:v>
                </c:pt>
                <c:pt idx="448">
                  <c:v>27592900</c:v>
                </c:pt>
                <c:pt idx="449">
                  <c:v>27894200</c:v>
                </c:pt>
                <c:pt idx="450">
                  <c:v>28282600</c:v>
                </c:pt>
                <c:pt idx="451">
                  <c:v>28607900</c:v>
                </c:pt>
                <c:pt idx="452">
                  <c:v>28980500</c:v>
                </c:pt>
                <c:pt idx="453">
                  <c:v>29312000</c:v>
                </c:pt>
                <c:pt idx="454">
                  <c:v>29721400</c:v>
                </c:pt>
                <c:pt idx="455">
                  <c:v>30010300</c:v>
                </c:pt>
                <c:pt idx="456">
                  <c:v>30364600</c:v>
                </c:pt>
                <c:pt idx="457">
                  <c:v>30749700</c:v>
                </c:pt>
                <c:pt idx="458">
                  <c:v>31071000</c:v>
                </c:pt>
                <c:pt idx="459">
                  <c:v>31437900</c:v>
                </c:pt>
                <c:pt idx="460">
                  <c:v>31749000</c:v>
                </c:pt>
                <c:pt idx="461">
                  <c:v>32158100</c:v>
                </c:pt>
                <c:pt idx="462">
                  <c:v>32494800</c:v>
                </c:pt>
                <c:pt idx="463">
                  <c:v>32794700</c:v>
                </c:pt>
                <c:pt idx="464">
                  <c:v>33182900</c:v>
                </c:pt>
                <c:pt idx="465">
                  <c:v>33511000</c:v>
                </c:pt>
                <c:pt idx="466">
                  <c:v>33917900</c:v>
                </c:pt>
                <c:pt idx="467">
                  <c:v>34225500</c:v>
                </c:pt>
                <c:pt idx="468">
                  <c:v>34614000</c:v>
                </c:pt>
                <c:pt idx="469">
                  <c:v>34936800</c:v>
                </c:pt>
                <c:pt idx="470">
                  <c:v>35311800</c:v>
                </c:pt>
                <c:pt idx="471">
                  <c:v>35627300</c:v>
                </c:pt>
                <c:pt idx="472">
                  <c:v>35979000</c:v>
                </c:pt>
                <c:pt idx="473">
                  <c:v>36342100</c:v>
                </c:pt>
                <c:pt idx="474">
                  <c:v>36706600</c:v>
                </c:pt>
                <c:pt idx="475">
                  <c:v>37093100</c:v>
                </c:pt>
                <c:pt idx="476">
                  <c:v>37378400</c:v>
                </c:pt>
                <c:pt idx="477">
                  <c:v>37749600</c:v>
                </c:pt>
                <c:pt idx="478">
                  <c:v>38095800</c:v>
                </c:pt>
                <c:pt idx="479">
                  <c:v>38472300</c:v>
                </c:pt>
                <c:pt idx="480">
                  <c:v>38796600</c:v>
                </c:pt>
                <c:pt idx="481">
                  <c:v>39150200</c:v>
                </c:pt>
                <c:pt idx="482">
                  <c:v>39517600</c:v>
                </c:pt>
                <c:pt idx="483">
                  <c:v>39861000</c:v>
                </c:pt>
                <c:pt idx="484">
                  <c:v>40235800</c:v>
                </c:pt>
                <c:pt idx="485">
                  <c:v>40553300</c:v>
                </c:pt>
                <c:pt idx="486">
                  <c:v>40938600</c:v>
                </c:pt>
                <c:pt idx="487">
                  <c:v>41261300</c:v>
                </c:pt>
                <c:pt idx="488">
                  <c:v>41628500</c:v>
                </c:pt>
                <c:pt idx="489">
                  <c:v>41970900</c:v>
                </c:pt>
                <c:pt idx="490">
                  <c:v>42328300</c:v>
                </c:pt>
                <c:pt idx="491">
                  <c:v>42668200</c:v>
                </c:pt>
                <c:pt idx="492">
                  <c:v>43063800</c:v>
                </c:pt>
                <c:pt idx="493">
                  <c:v>43367800</c:v>
                </c:pt>
                <c:pt idx="494">
                  <c:v>43748900</c:v>
                </c:pt>
                <c:pt idx="495">
                  <c:v>44052100</c:v>
                </c:pt>
                <c:pt idx="496">
                  <c:v>44441100</c:v>
                </c:pt>
                <c:pt idx="497">
                  <c:v>44807200</c:v>
                </c:pt>
                <c:pt idx="498">
                  <c:v>45133700</c:v>
                </c:pt>
                <c:pt idx="499">
                  <c:v>45483200</c:v>
                </c:pt>
                <c:pt idx="500">
                  <c:v>45848800</c:v>
                </c:pt>
                <c:pt idx="501">
                  <c:v>46206900</c:v>
                </c:pt>
                <c:pt idx="502">
                  <c:v>46538800</c:v>
                </c:pt>
                <c:pt idx="503">
                  <c:v>46924300</c:v>
                </c:pt>
                <c:pt idx="504">
                  <c:v>47221000</c:v>
                </c:pt>
                <c:pt idx="505">
                  <c:v>47604200</c:v>
                </c:pt>
                <c:pt idx="506">
                  <c:v>47939000</c:v>
                </c:pt>
                <c:pt idx="507">
                  <c:v>48274700</c:v>
                </c:pt>
                <c:pt idx="508">
                  <c:v>48637000</c:v>
                </c:pt>
                <c:pt idx="509">
                  <c:v>49010500</c:v>
                </c:pt>
                <c:pt idx="510">
                  <c:v>49354000</c:v>
                </c:pt>
                <c:pt idx="511">
                  <c:v>49652700</c:v>
                </c:pt>
                <c:pt idx="512">
                  <c:v>50044500</c:v>
                </c:pt>
                <c:pt idx="513">
                  <c:v>50380800</c:v>
                </c:pt>
                <c:pt idx="514">
                  <c:v>50780900</c:v>
                </c:pt>
                <c:pt idx="515">
                  <c:v>51097000</c:v>
                </c:pt>
                <c:pt idx="516">
                  <c:v>51474300</c:v>
                </c:pt>
                <c:pt idx="517">
                  <c:v>51805600</c:v>
                </c:pt>
                <c:pt idx="518">
                  <c:v>52161100</c:v>
                </c:pt>
                <c:pt idx="519">
                  <c:v>52485500</c:v>
                </c:pt>
                <c:pt idx="520">
                  <c:v>52806200</c:v>
                </c:pt>
                <c:pt idx="521">
                  <c:v>53217000</c:v>
                </c:pt>
                <c:pt idx="522">
                  <c:v>53566200</c:v>
                </c:pt>
                <c:pt idx="523">
                  <c:v>53886900</c:v>
                </c:pt>
                <c:pt idx="524">
                  <c:v>54241100</c:v>
                </c:pt>
                <c:pt idx="525">
                  <c:v>54613200</c:v>
                </c:pt>
                <c:pt idx="526">
                  <c:v>54962100</c:v>
                </c:pt>
                <c:pt idx="527">
                  <c:v>55307300</c:v>
                </c:pt>
                <c:pt idx="528">
                  <c:v>55621800</c:v>
                </c:pt>
                <c:pt idx="529">
                  <c:v>56009100</c:v>
                </c:pt>
                <c:pt idx="530">
                  <c:v>56356100</c:v>
                </c:pt>
                <c:pt idx="531">
                  <c:v>56744400</c:v>
                </c:pt>
                <c:pt idx="532">
                  <c:v>57044900</c:v>
                </c:pt>
                <c:pt idx="533">
                  <c:v>57435300</c:v>
                </c:pt>
                <c:pt idx="534">
                  <c:v>57773200</c:v>
                </c:pt>
                <c:pt idx="535">
                  <c:v>58137200</c:v>
                </c:pt>
                <c:pt idx="536">
                  <c:v>58493700</c:v>
                </c:pt>
                <c:pt idx="537">
                  <c:v>58877200</c:v>
                </c:pt>
                <c:pt idx="538">
                  <c:v>59165200</c:v>
                </c:pt>
                <c:pt idx="539">
                  <c:v>59513500</c:v>
                </c:pt>
                <c:pt idx="540">
                  <c:v>59921400</c:v>
                </c:pt>
                <c:pt idx="541">
                  <c:v>60215200</c:v>
                </c:pt>
                <c:pt idx="542">
                  <c:v>60578000</c:v>
                </c:pt>
                <c:pt idx="543">
                  <c:v>60947800</c:v>
                </c:pt>
                <c:pt idx="544">
                  <c:v>61314900</c:v>
                </c:pt>
                <c:pt idx="545">
                  <c:v>61650100</c:v>
                </c:pt>
                <c:pt idx="546">
                  <c:v>61986100</c:v>
                </c:pt>
                <c:pt idx="547">
                  <c:v>62356500</c:v>
                </c:pt>
                <c:pt idx="548">
                  <c:v>62639900</c:v>
                </c:pt>
                <c:pt idx="549">
                  <c:v>63028000</c:v>
                </c:pt>
                <c:pt idx="550">
                  <c:v>63368600</c:v>
                </c:pt>
                <c:pt idx="551">
                  <c:v>63747100</c:v>
                </c:pt>
                <c:pt idx="552">
                  <c:v>64124400</c:v>
                </c:pt>
                <c:pt idx="553">
                  <c:v>64496400</c:v>
                </c:pt>
                <c:pt idx="554">
                  <c:v>64790100</c:v>
                </c:pt>
                <c:pt idx="555">
                  <c:v>65156400</c:v>
                </c:pt>
                <c:pt idx="556">
                  <c:v>65481600</c:v>
                </c:pt>
                <c:pt idx="557">
                  <c:v>65791300</c:v>
                </c:pt>
                <c:pt idx="558">
                  <c:v>66210800</c:v>
                </c:pt>
                <c:pt idx="559">
                  <c:v>66543200</c:v>
                </c:pt>
                <c:pt idx="560">
                  <c:v>66971000</c:v>
                </c:pt>
                <c:pt idx="561">
                  <c:v>67282900</c:v>
                </c:pt>
                <c:pt idx="562">
                  <c:v>67593700</c:v>
                </c:pt>
                <c:pt idx="563">
                  <c:v>67929500</c:v>
                </c:pt>
                <c:pt idx="564">
                  <c:v>68332900</c:v>
                </c:pt>
                <c:pt idx="565">
                  <c:v>68661100</c:v>
                </c:pt>
                <c:pt idx="566">
                  <c:v>68979400</c:v>
                </c:pt>
                <c:pt idx="567">
                  <c:v>69344400</c:v>
                </c:pt>
                <c:pt idx="568">
                  <c:v>69700700</c:v>
                </c:pt>
                <c:pt idx="569">
                  <c:v>70082100</c:v>
                </c:pt>
                <c:pt idx="570">
                  <c:v>70421000</c:v>
                </c:pt>
                <c:pt idx="571">
                  <c:v>70783300</c:v>
                </c:pt>
                <c:pt idx="572">
                  <c:v>71130700</c:v>
                </c:pt>
                <c:pt idx="573">
                  <c:v>71480600</c:v>
                </c:pt>
                <c:pt idx="574">
                  <c:v>71815400</c:v>
                </c:pt>
                <c:pt idx="575">
                  <c:v>72130100</c:v>
                </c:pt>
                <c:pt idx="576">
                  <c:v>72529900</c:v>
                </c:pt>
                <c:pt idx="577">
                  <c:v>72854600</c:v>
                </c:pt>
                <c:pt idx="578">
                  <c:v>73218000</c:v>
                </c:pt>
                <c:pt idx="579">
                  <c:v>73517400</c:v>
                </c:pt>
                <c:pt idx="580">
                  <c:v>73937800</c:v>
                </c:pt>
                <c:pt idx="581">
                  <c:v>74278900</c:v>
                </c:pt>
                <c:pt idx="582">
                  <c:v>74645800</c:v>
                </c:pt>
                <c:pt idx="583">
                  <c:v>74965400</c:v>
                </c:pt>
                <c:pt idx="584">
                  <c:v>75244600</c:v>
                </c:pt>
                <c:pt idx="585">
                  <c:v>75729500</c:v>
                </c:pt>
                <c:pt idx="586">
                  <c:v>76045700</c:v>
                </c:pt>
                <c:pt idx="587">
                  <c:v>76403000</c:v>
                </c:pt>
                <c:pt idx="588">
                  <c:v>76729600</c:v>
                </c:pt>
                <c:pt idx="589">
                  <c:v>77067100</c:v>
                </c:pt>
                <c:pt idx="590">
                  <c:v>77382800</c:v>
                </c:pt>
                <c:pt idx="591">
                  <c:v>77791400</c:v>
                </c:pt>
                <c:pt idx="592">
                  <c:v>78137800</c:v>
                </c:pt>
                <c:pt idx="593">
                  <c:v>78492600</c:v>
                </c:pt>
                <c:pt idx="594">
                  <c:v>78821700</c:v>
                </c:pt>
                <c:pt idx="595">
                  <c:v>79156400</c:v>
                </c:pt>
                <c:pt idx="596">
                  <c:v>79561800</c:v>
                </c:pt>
                <c:pt idx="597">
                  <c:v>79912000</c:v>
                </c:pt>
              </c:numCache>
            </c:numRef>
          </c:xVal>
          <c:yVal>
            <c:numRef>
              <c:f>Übertragungsfunktion!$B$4:$B$601</c:f>
              <c:numCache>
                <c:formatCode>General</c:formatCode>
                <c:ptCount val="598"/>
                <c:pt idx="0">
                  <c:v>4.0933898305084745E-2</c:v>
                </c:pt>
                <c:pt idx="1">
                  <c:v>5.4264124293785319E-2</c:v>
                </c:pt>
                <c:pt idx="2">
                  <c:v>6.6811864406779664E-2</c:v>
                </c:pt>
                <c:pt idx="3">
                  <c:v>8.1280508474576282E-2</c:v>
                </c:pt>
                <c:pt idx="4">
                  <c:v>9.2443785310734466E-2</c:v>
                </c:pt>
                <c:pt idx="5">
                  <c:v>0.10965310734463278</c:v>
                </c:pt>
                <c:pt idx="6">
                  <c:v>0.12136610169491525</c:v>
                </c:pt>
                <c:pt idx="7">
                  <c:v>0.13420649717514124</c:v>
                </c:pt>
                <c:pt idx="8">
                  <c:v>0.14546751412429379</c:v>
                </c:pt>
                <c:pt idx="9">
                  <c:v>0.1560632768361582</c:v>
                </c:pt>
                <c:pt idx="10">
                  <c:v>0.17384830508474577</c:v>
                </c:pt>
                <c:pt idx="11">
                  <c:v>0.18860338983050848</c:v>
                </c:pt>
                <c:pt idx="12">
                  <c:v>0.20254971751412432</c:v>
                </c:pt>
                <c:pt idx="13">
                  <c:v>0.21464209039548024</c:v>
                </c:pt>
                <c:pt idx="14">
                  <c:v>0.2285302259887006</c:v>
                </c:pt>
                <c:pt idx="15">
                  <c:v>0.24056610169491527</c:v>
                </c:pt>
                <c:pt idx="16">
                  <c:v>0.2511454802259887</c:v>
                </c:pt>
                <c:pt idx="17">
                  <c:v>0.26151553672316386</c:v>
                </c:pt>
                <c:pt idx="18">
                  <c:v>0.27406892655367238</c:v>
                </c:pt>
                <c:pt idx="19">
                  <c:v>0.28153107344632772</c:v>
                </c:pt>
                <c:pt idx="20">
                  <c:v>0.29046242937853112</c:v>
                </c:pt>
                <c:pt idx="21">
                  <c:v>0.30149435028248589</c:v>
                </c:pt>
                <c:pt idx="22">
                  <c:v>0.30965225988700568</c:v>
                </c:pt>
                <c:pt idx="23">
                  <c:v>0.31747005649717513</c:v>
                </c:pt>
                <c:pt idx="24">
                  <c:v>0.32415847457627117</c:v>
                </c:pt>
                <c:pt idx="25">
                  <c:v>0.33337937853107347</c:v>
                </c:pt>
                <c:pt idx="26">
                  <c:v>0.34046836158192095</c:v>
                </c:pt>
                <c:pt idx="27">
                  <c:v>0.35085621468926553</c:v>
                </c:pt>
                <c:pt idx="28">
                  <c:v>0.35783898305084749</c:v>
                </c:pt>
                <c:pt idx="29">
                  <c:v>0.36456581920903958</c:v>
                </c:pt>
                <c:pt idx="30">
                  <c:v>0.37061271186440681</c:v>
                </c:pt>
                <c:pt idx="31">
                  <c:v>0.3759446327683616</c:v>
                </c:pt>
                <c:pt idx="32">
                  <c:v>0.38270649717514121</c:v>
                </c:pt>
                <c:pt idx="33">
                  <c:v>0.38648192090395483</c:v>
                </c:pt>
                <c:pt idx="34">
                  <c:v>0.39400593220338981</c:v>
                </c:pt>
                <c:pt idx="35">
                  <c:v>0.39905536723163842</c:v>
                </c:pt>
                <c:pt idx="36">
                  <c:v>0.40374124293785313</c:v>
                </c:pt>
                <c:pt idx="37">
                  <c:v>0.40948672316384188</c:v>
                </c:pt>
                <c:pt idx="38">
                  <c:v>0.41430960451977406</c:v>
                </c:pt>
                <c:pt idx="39">
                  <c:v>0.41853446327683613</c:v>
                </c:pt>
                <c:pt idx="40">
                  <c:v>0.42165028248587577</c:v>
                </c:pt>
                <c:pt idx="41">
                  <c:v>0.42474745762711869</c:v>
                </c:pt>
                <c:pt idx="42">
                  <c:v>0.42833785310734468</c:v>
                </c:pt>
                <c:pt idx="43">
                  <c:v>0.43434858757062145</c:v>
                </c:pt>
                <c:pt idx="44">
                  <c:v>0.43955508474576277</c:v>
                </c:pt>
                <c:pt idx="45">
                  <c:v>0.44098220338983052</c:v>
                </c:pt>
                <c:pt idx="46">
                  <c:v>0.44527711864406783</c:v>
                </c:pt>
                <c:pt idx="47">
                  <c:v>0.44947033898305083</c:v>
                </c:pt>
                <c:pt idx="48">
                  <c:v>0.45266610169491528</c:v>
                </c:pt>
                <c:pt idx="49">
                  <c:v>0.45776836158192091</c:v>
                </c:pt>
                <c:pt idx="50">
                  <c:v>0.4593838983050848</c:v>
                </c:pt>
                <c:pt idx="51">
                  <c:v>0.46230593220338989</c:v>
                </c:pt>
                <c:pt idx="52">
                  <c:v>0.46716101694915257</c:v>
                </c:pt>
                <c:pt idx="53">
                  <c:v>0.46888248587570625</c:v>
                </c:pt>
                <c:pt idx="54">
                  <c:v>0.47182598870056497</c:v>
                </c:pt>
                <c:pt idx="55">
                  <c:v>0.47704802259887008</c:v>
                </c:pt>
                <c:pt idx="56">
                  <c:v>0.47729519774011298</c:v>
                </c:pt>
                <c:pt idx="57">
                  <c:v>0.47849152542372886</c:v>
                </c:pt>
                <c:pt idx="58">
                  <c:v>0.47990423728813564</c:v>
                </c:pt>
                <c:pt idx="59">
                  <c:v>0.48419858757062151</c:v>
                </c:pt>
                <c:pt idx="60">
                  <c:v>0.48886836158192093</c:v>
                </c:pt>
                <c:pt idx="61">
                  <c:v>0.49110169491525429</c:v>
                </c:pt>
                <c:pt idx="62">
                  <c:v>0.4903983050847458</c:v>
                </c:pt>
                <c:pt idx="63">
                  <c:v>0.49414717514124296</c:v>
                </c:pt>
                <c:pt idx="64">
                  <c:v>0.49636299435028247</c:v>
                </c:pt>
                <c:pt idx="65">
                  <c:v>0.49875536723163844</c:v>
                </c:pt>
                <c:pt idx="66">
                  <c:v>0.50245423728813565</c:v>
                </c:pt>
                <c:pt idx="67">
                  <c:v>0.50265197740112999</c:v>
                </c:pt>
                <c:pt idx="68">
                  <c:v>0.50564096045197737</c:v>
                </c:pt>
                <c:pt idx="69">
                  <c:v>0.50574435028248599</c:v>
                </c:pt>
                <c:pt idx="70">
                  <c:v>0.50926920903954809</c:v>
                </c:pt>
                <c:pt idx="71">
                  <c:v>0.50868700564971747</c:v>
                </c:pt>
                <c:pt idx="72">
                  <c:v>0.51129067796610173</c:v>
                </c:pt>
                <c:pt idx="73">
                  <c:v>0.51389491525423725</c:v>
                </c:pt>
                <c:pt idx="74">
                  <c:v>0.51451271186440684</c:v>
                </c:pt>
                <c:pt idx="75">
                  <c:v>0.51442288135593228</c:v>
                </c:pt>
                <c:pt idx="76">
                  <c:v>0.51935564971751413</c:v>
                </c:pt>
                <c:pt idx="77">
                  <c:v>0.51799435028248597</c:v>
                </c:pt>
                <c:pt idx="78">
                  <c:v>0.51725706214689271</c:v>
                </c:pt>
                <c:pt idx="79">
                  <c:v>0.52459406779661022</c:v>
                </c:pt>
                <c:pt idx="80">
                  <c:v>0.52356101694915258</c:v>
                </c:pt>
                <c:pt idx="81">
                  <c:v>0.52501779661016956</c:v>
                </c:pt>
                <c:pt idx="82">
                  <c:v>0.52548559322033894</c:v>
                </c:pt>
                <c:pt idx="83">
                  <c:v>0.52797485875706218</c:v>
                </c:pt>
                <c:pt idx="84">
                  <c:v>0.52998757062146895</c:v>
                </c:pt>
                <c:pt idx="85">
                  <c:v>0.53079096045197749</c:v>
                </c:pt>
                <c:pt idx="86">
                  <c:v>0.53090564971751419</c:v>
                </c:pt>
                <c:pt idx="87">
                  <c:v>0.53071158192090395</c:v>
                </c:pt>
                <c:pt idx="88">
                  <c:v>0.53433983050847456</c:v>
                </c:pt>
                <c:pt idx="89">
                  <c:v>0.53188559322033901</c:v>
                </c:pt>
                <c:pt idx="90">
                  <c:v>0.53559322033898304</c:v>
                </c:pt>
                <c:pt idx="91">
                  <c:v>0.53844463276836163</c:v>
                </c:pt>
                <c:pt idx="92">
                  <c:v>0.53815338983050842</c:v>
                </c:pt>
                <c:pt idx="93">
                  <c:v>0.5374381355932204</c:v>
                </c:pt>
                <c:pt idx="94">
                  <c:v>0.53749124293785311</c:v>
                </c:pt>
                <c:pt idx="95">
                  <c:v>0.5401661016949153</c:v>
                </c:pt>
                <c:pt idx="96">
                  <c:v>0.53737711864406779</c:v>
                </c:pt>
                <c:pt idx="97">
                  <c:v>0.54282316384180795</c:v>
                </c:pt>
                <c:pt idx="98">
                  <c:v>0.53910564971751418</c:v>
                </c:pt>
                <c:pt idx="99">
                  <c:v>0.54112824858757058</c:v>
                </c:pt>
                <c:pt idx="100">
                  <c:v>0.53889209039548025</c:v>
                </c:pt>
                <c:pt idx="101">
                  <c:v>0.54838926553672318</c:v>
                </c:pt>
                <c:pt idx="102">
                  <c:v>0.55213644067796608</c:v>
                </c:pt>
                <c:pt idx="103">
                  <c:v>0.55353983050847455</c:v>
                </c:pt>
                <c:pt idx="104">
                  <c:v>0.55479350282485884</c:v>
                </c:pt>
                <c:pt idx="105">
                  <c:v>0.55450225988700563</c:v>
                </c:pt>
                <c:pt idx="106">
                  <c:v>0.54942655367231641</c:v>
                </c:pt>
                <c:pt idx="107">
                  <c:v>0.55351355932203394</c:v>
                </c:pt>
                <c:pt idx="108">
                  <c:v>0.55342514124293785</c:v>
                </c:pt>
                <c:pt idx="109">
                  <c:v>0.55337231638418083</c:v>
                </c:pt>
                <c:pt idx="110">
                  <c:v>0.55215338983050855</c:v>
                </c:pt>
                <c:pt idx="111">
                  <c:v>0.55481101694915258</c:v>
                </c:pt>
                <c:pt idx="112">
                  <c:v>0.55417542372881357</c:v>
                </c:pt>
                <c:pt idx="113">
                  <c:v>0.55457796610169496</c:v>
                </c:pt>
                <c:pt idx="114">
                  <c:v>0.55560564971751414</c:v>
                </c:pt>
                <c:pt idx="115">
                  <c:v>0.55664717514124296</c:v>
                </c:pt>
                <c:pt idx="116">
                  <c:v>0.55828050847457633</c:v>
                </c:pt>
                <c:pt idx="117">
                  <c:v>0.55739774011299437</c:v>
                </c:pt>
                <c:pt idx="118">
                  <c:v>0.56031073446327684</c:v>
                </c:pt>
                <c:pt idx="119">
                  <c:v>0.55954265536723169</c:v>
                </c:pt>
                <c:pt idx="120">
                  <c:v>0.5576725988700566</c:v>
                </c:pt>
                <c:pt idx="121">
                  <c:v>0.55559124293785311</c:v>
                </c:pt>
                <c:pt idx="122">
                  <c:v>0.55890706214689267</c:v>
                </c:pt>
                <c:pt idx="123">
                  <c:v>0.56065677966101701</c:v>
                </c:pt>
                <c:pt idx="124">
                  <c:v>0.56042542372881354</c:v>
                </c:pt>
                <c:pt idx="125">
                  <c:v>0.56214689265536733</c:v>
                </c:pt>
                <c:pt idx="126">
                  <c:v>0.56052259887005651</c:v>
                </c:pt>
                <c:pt idx="127">
                  <c:v>0.56161723163841815</c:v>
                </c:pt>
                <c:pt idx="128">
                  <c:v>0.56290338983050847</c:v>
                </c:pt>
                <c:pt idx="129">
                  <c:v>0.56477768361581926</c:v>
                </c:pt>
                <c:pt idx="130">
                  <c:v>0.56404491525423739</c:v>
                </c:pt>
                <c:pt idx="131">
                  <c:v>0.56528079096045203</c:v>
                </c:pt>
                <c:pt idx="132">
                  <c:v>0.56649011299435037</c:v>
                </c:pt>
                <c:pt idx="133">
                  <c:v>0.5674081920903955</c:v>
                </c:pt>
                <c:pt idx="134">
                  <c:v>0.5653084745762712</c:v>
                </c:pt>
                <c:pt idx="135">
                  <c:v>0.5676112994350283</c:v>
                </c:pt>
                <c:pt idx="136">
                  <c:v>0.57002994350282488</c:v>
                </c:pt>
                <c:pt idx="137">
                  <c:v>0.56791129943502827</c:v>
                </c:pt>
                <c:pt idx="138">
                  <c:v>0.5671937853107345</c:v>
                </c:pt>
                <c:pt idx="139">
                  <c:v>0.57115112994350281</c:v>
                </c:pt>
                <c:pt idx="140">
                  <c:v>0.56792118644067802</c:v>
                </c:pt>
                <c:pt idx="141">
                  <c:v>0.57180451977401137</c:v>
                </c:pt>
                <c:pt idx="142">
                  <c:v>0.57244011299435038</c:v>
                </c:pt>
                <c:pt idx="143">
                  <c:v>0.57213983050847461</c:v>
                </c:pt>
                <c:pt idx="144">
                  <c:v>0.57454096045197744</c:v>
                </c:pt>
                <c:pt idx="145">
                  <c:v>0.57213983050847461</c:v>
                </c:pt>
                <c:pt idx="146">
                  <c:v>0.57447033898305089</c:v>
                </c:pt>
                <c:pt idx="147">
                  <c:v>0.57352570621468923</c:v>
                </c:pt>
                <c:pt idx="148">
                  <c:v>0.57590932203389833</c:v>
                </c:pt>
                <c:pt idx="149">
                  <c:v>0.57483220338983054</c:v>
                </c:pt>
                <c:pt idx="150">
                  <c:v>0.5736228813559322</c:v>
                </c:pt>
                <c:pt idx="151">
                  <c:v>0.57594463276836161</c:v>
                </c:pt>
                <c:pt idx="152">
                  <c:v>0.57583644067796613</c:v>
                </c:pt>
                <c:pt idx="153">
                  <c:v>0.5757149717514124</c:v>
                </c:pt>
                <c:pt idx="154">
                  <c:v>0.57651836158192094</c:v>
                </c:pt>
                <c:pt idx="155">
                  <c:v>0.57724237288135594</c:v>
                </c:pt>
                <c:pt idx="156">
                  <c:v>0.57686271186440685</c:v>
                </c:pt>
                <c:pt idx="157">
                  <c:v>0.57588276836158192</c:v>
                </c:pt>
                <c:pt idx="158">
                  <c:v>0.57587401129943505</c:v>
                </c:pt>
                <c:pt idx="159">
                  <c:v>0.57502570621468929</c:v>
                </c:pt>
                <c:pt idx="160">
                  <c:v>0.57875169491525424</c:v>
                </c:pt>
                <c:pt idx="161">
                  <c:v>0.57776299435028244</c:v>
                </c:pt>
                <c:pt idx="162">
                  <c:v>0.57753361581920903</c:v>
                </c:pt>
                <c:pt idx="163">
                  <c:v>0.5767036723163842</c:v>
                </c:pt>
                <c:pt idx="164">
                  <c:v>0.5771364406779661</c:v>
                </c:pt>
                <c:pt idx="165">
                  <c:v>0.57982005649717516</c:v>
                </c:pt>
                <c:pt idx="166">
                  <c:v>0.57850451977401129</c:v>
                </c:pt>
                <c:pt idx="167">
                  <c:v>0.58015536723163841</c:v>
                </c:pt>
                <c:pt idx="168">
                  <c:v>0.58072909604519785</c:v>
                </c:pt>
                <c:pt idx="169">
                  <c:v>0.58117062146892662</c:v>
                </c:pt>
                <c:pt idx="170">
                  <c:v>0.58322740112994353</c:v>
                </c:pt>
                <c:pt idx="171">
                  <c:v>0.58211525423728816</c:v>
                </c:pt>
                <c:pt idx="172">
                  <c:v>0.58226525423728814</c:v>
                </c:pt>
                <c:pt idx="173">
                  <c:v>0.58387175141242942</c:v>
                </c:pt>
                <c:pt idx="174">
                  <c:v>0.58517824858757073</c:v>
                </c:pt>
                <c:pt idx="175">
                  <c:v>0.58319209039548026</c:v>
                </c:pt>
                <c:pt idx="176">
                  <c:v>0.58575225988700563</c:v>
                </c:pt>
                <c:pt idx="177">
                  <c:v>0.58549604519774012</c:v>
                </c:pt>
                <c:pt idx="178">
                  <c:v>0.58559322033898309</c:v>
                </c:pt>
                <c:pt idx="179">
                  <c:v>0.58308361581920909</c:v>
                </c:pt>
                <c:pt idx="180">
                  <c:v>0.58650254237288135</c:v>
                </c:pt>
                <c:pt idx="181">
                  <c:v>0.58676723163841815</c:v>
                </c:pt>
                <c:pt idx="182">
                  <c:v>0.58591977401129947</c:v>
                </c:pt>
                <c:pt idx="183">
                  <c:v>0.58535988700564978</c:v>
                </c:pt>
                <c:pt idx="184">
                  <c:v>0.5888418079096045</c:v>
                </c:pt>
                <c:pt idx="185">
                  <c:v>0.59074858757062154</c:v>
                </c:pt>
                <c:pt idx="186">
                  <c:v>0.59221412429378528</c:v>
                </c:pt>
                <c:pt idx="187">
                  <c:v>0.59166666666666667</c:v>
                </c:pt>
                <c:pt idx="188">
                  <c:v>0.58935395480225994</c:v>
                </c:pt>
                <c:pt idx="189">
                  <c:v>0.59143728813559326</c:v>
                </c:pt>
                <c:pt idx="190">
                  <c:v>0.58616327683615821</c:v>
                </c:pt>
                <c:pt idx="191">
                  <c:v>0.58873587570621477</c:v>
                </c:pt>
                <c:pt idx="192">
                  <c:v>0.58833870056497184</c:v>
                </c:pt>
                <c:pt idx="193">
                  <c:v>0.58663728813559324</c:v>
                </c:pt>
                <c:pt idx="194">
                  <c:v>0.58955677966101694</c:v>
                </c:pt>
                <c:pt idx="195">
                  <c:v>0.59063389830508484</c:v>
                </c:pt>
                <c:pt idx="196">
                  <c:v>0.59170197740112995</c:v>
                </c:pt>
                <c:pt idx="197">
                  <c:v>0.59248757062146895</c:v>
                </c:pt>
                <c:pt idx="198">
                  <c:v>0.58785310734463281</c:v>
                </c:pt>
                <c:pt idx="199">
                  <c:v>0.59168446327683621</c:v>
                </c:pt>
                <c:pt idx="200">
                  <c:v>0.58969067796610175</c:v>
                </c:pt>
                <c:pt idx="201">
                  <c:v>0.59272598870056503</c:v>
                </c:pt>
                <c:pt idx="202">
                  <c:v>0.59688389830508481</c:v>
                </c:pt>
                <c:pt idx="203">
                  <c:v>0.59913502824858755</c:v>
                </c:pt>
                <c:pt idx="204">
                  <c:v>0.60051214689265542</c:v>
                </c:pt>
                <c:pt idx="205">
                  <c:v>0.60228644067796611</c:v>
                </c:pt>
                <c:pt idx="206">
                  <c:v>0.60289548022598871</c:v>
                </c:pt>
                <c:pt idx="207">
                  <c:v>0.60442259887005656</c:v>
                </c:pt>
                <c:pt idx="208">
                  <c:v>0.60596751412429384</c:v>
                </c:pt>
                <c:pt idx="209">
                  <c:v>0.60808615819209044</c:v>
                </c:pt>
                <c:pt idx="210">
                  <c:v>0.6097810734463277</c:v>
                </c:pt>
                <c:pt idx="211">
                  <c:v>0.60699406779661025</c:v>
                </c:pt>
                <c:pt idx="212">
                  <c:v>0.61217344632768367</c:v>
                </c:pt>
                <c:pt idx="213">
                  <c:v>0.61383305084745765</c:v>
                </c:pt>
                <c:pt idx="214">
                  <c:v>0.61434491525423729</c:v>
                </c:pt>
                <c:pt idx="215">
                  <c:v>0.61664915254237296</c:v>
                </c:pt>
                <c:pt idx="216">
                  <c:v>0.61195875706214697</c:v>
                </c:pt>
                <c:pt idx="217">
                  <c:v>0.61503192090395487</c:v>
                </c:pt>
                <c:pt idx="218">
                  <c:v>0.61582796610169499</c:v>
                </c:pt>
                <c:pt idx="219">
                  <c:v>0.61918248587570623</c:v>
                </c:pt>
                <c:pt idx="220">
                  <c:v>0.62041836158192087</c:v>
                </c:pt>
                <c:pt idx="221">
                  <c:v>0</c:v>
                </c:pt>
                <c:pt idx="222">
                  <c:v>0.6213101694915254</c:v>
                </c:pt>
                <c:pt idx="223">
                  <c:v>0.6216014124293785</c:v>
                </c:pt>
                <c:pt idx="224">
                  <c:v>0.62335819209039556</c:v>
                </c:pt>
                <c:pt idx="225">
                  <c:v>0.61829689265536725</c:v>
                </c:pt>
                <c:pt idx="226">
                  <c:v>0.62060338983050845</c:v>
                </c:pt>
                <c:pt idx="227">
                  <c:v>0.62372881355932208</c:v>
                </c:pt>
                <c:pt idx="228">
                  <c:v>0.62846920903954806</c:v>
                </c:pt>
                <c:pt idx="229">
                  <c:v>0.6266242937853107</c:v>
                </c:pt>
                <c:pt idx="230">
                  <c:v>0.62733050847457628</c:v>
                </c:pt>
                <c:pt idx="231">
                  <c:v>0.62919322033898306</c:v>
                </c:pt>
                <c:pt idx="232">
                  <c:v>0.62627175141242941</c:v>
                </c:pt>
                <c:pt idx="233">
                  <c:v>0.62747372881355934</c:v>
                </c:pt>
                <c:pt idx="234">
                  <c:v>0.6322918079096046</c:v>
                </c:pt>
                <c:pt idx="235">
                  <c:v>0.63051723163841811</c:v>
                </c:pt>
                <c:pt idx="236">
                  <c:v>0.63323615819209045</c:v>
                </c:pt>
                <c:pt idx="237">
                  <c:v>0.63247711864406786</c:v>
                </c:pt>
                <c:pt idx="238">
                  <c:v>0.63516073446327681</c:v>
                </c:pt>
                <c:pt idx="239">
                  <c:v>0.63162401129943513</c:v>
                </c:pt>
                <c:pt idx="240">
                  <c:v>0.63754406779661021</c:v>
                </c:pt>
                <c:pt idx="241">
                  <c:v>0.63957457627118652</c:v>
                </c:pt>
                <c:pt idx="242">
                  <c:v>0.6396364406779661</c:v>
                </c:pt>
                <c:pt idx="243">
                  <c:v>0.63858587570621472</c:v>
                </c:pt>
                <c:pt idx="244">
                  <c:v>0.63856807909604529</c:v>
                </c:pt>
                <c:pt idx="245">
                  <c:v>0.63970706214689266</c:v>
                </c:pt>
                <c:pt idx="246">
                  <c:v>0.64133135593220336</c:v>
                </c:pt>
                <c:pt idx="247">
                  <c:v>0.64286723163841808</c:v>
                </c:pt>
                <c:pt idx="248">
                  <c:v>0.64171977401129943</c:v>
                </c:pt>
                <c:pt idx="249">
                  <c:v>0.64320282485875713</c:v>
                </c:pt>
                <c:pt idx="250">
                  <c:v>0.64144604519774018</c:v>
                </c:pt>
                <c:pt idx="251">
                  <c:v>0.64383841807909614</c:v>
                </c:pt>
                <c:pt idx="252">
                  <c:v>0.64232005649717516</c:v>
                </c:pt>
                <c:pt idx="253">
                  <c:v>0.6403723163841808</c:v>
                </c:pt>
                <c:pt idx="254">
                  <c:v>0.64509180790960452</c:v>
                </c:pt>
                <c:pt idx="255">
                  <c:v>0.64722824858757066</c:v>
                </c:pt>
                <c:pt idx="256">
                  <c:v>0.6451271186440678</c:v>
                </c:pt>
                <c:pt idx="257">
                  <c:v>0.64602514124293786</c:v>
                </c:pt>
                <c:pt idx="258">
                  <c:v>0.64481807909604527</c:v>
                </c:pt>
                <c:pt idx="259">
                  <c:v>0.64560395480225985</c:v>
                </c:pt>
                <c:pt idx="260">
                  <c:v>0.64654830508474581</c:v>
                </c:pt>
                <c:pt idx="261">
                  <c:v>0.64615112994350288</c:v>
                </c:pt>
                <c:pt idx="262">
                  <c:v>0.64574519774011307</c:v>
                </c:pt>
                <c:pt idx="263">
                  <c:v>0.64683079096045193</c:v>
                </c:pt>
                <c:pt idx="264">
                  <c:v>0.64600988700564976</c:v>
                </c:pt>
                <c:pt idx="265">
                  <c:v>0.64668954802259893</c:v>
                </c:pt>
                <c:pt idx="266">
                  <c:v>0.64676016949152548</c:v>
                </c:pt>
                <c:pt idx="267">
                  <c:v>0.64405903954802268</c:v>
                </c:pt>
                <c:pt idx="268">
                  <c:v>0.64424435028248594</c:v>
                </c:pt>
                <c:pt idx="269">
                  <c:v>0.64081045197740116</c:v>
                </c:pt>
                <c:pt idx="270">
                  <c:v>0.63615819209039559</c:v>
                </c:pt>
                <c:pt idx="271">
                  <c:v>0.63590225988700566</c:v>
                </c:pt>
                <c:pt idx="272">
                  <c:v>0.63535480225988705</c:v>
                </c:pt>
                <c:pt idx="273">
                  <c:v>0.63400847457627119</c:v>
                </c:pt>
                <c:pt idx="274">
                  <c:v>0.62949858757062149</c:v>
                </c:pt>
                <c:pt idx="275">
                  <c:v>0.63185903954802258</c:v>
                </c:pt>
                <c:pt idx="276">
                  <c:v>0.63340395480225997</c:v>
                </c:pt>
                <c:pt idx="277">
                  <c:v>0.63091468926553673</c:v>
                </c:pt>
                <c:pt idx="278">
                  <c:v>0.62850451977401134</c:v>
                </c:pt>
                <c:pt idx="279">
                  <c:v>0.62399915254237293</c:v>
                </c:pt>
                <c:pt idx="280">
                  <c:v>0.62756016949152549</c:v>
                </c:pt>
                <c:pt idx="281">
                  <c:v>0.62629774011299444</c:v>
                </c:pt>
                <c:pt idx="282">
                  <c:v>0.62347288135593226</c:v>
                </c:pt>
                <c:pt idx="283">
                  <c:v>0.61980056497175151</c:v>
                </c:pt>
                <c:pt idx="284">
                  <c:v>0.61848531073446333</c:v>
                </c:pt>
                <c:pt idx="285">
                  <c:v>0.61621638418079094</c:v>
                </c:pt>
                <c:pt idx="286">
                  <c:v>0.61480282485875715</c:v>
                </c:pt>
                <c:pt idx="287">
                  <c:v>0.61362118644067798</c:v>
                </c:pt>
                <c:pt idx="288">
                  <c:v>0.60888926553672318</c:v>
                </c:pt>
                <c:pt idx="289">
                  <c:v>0.60829802259887</c:v>
                </c:pt>
                <c:pt idx="290">
                  <c:v>0.60739774011299441</c:v>
                </c:pt>
                <c:pt idx="291">
                  <c:v>0.60519943502824858</c:v>
                </c:pt>
                <c:pt idx="292">
                  <c:v>0.6037694915254237</c:v>
                </c:pt>
                <c:pt idx="293">
                  <c:v>0.60097118644067804</c:v>
                </c:pt>
                <c:pt idx="294">
                  <c:v>0.60147429378531081</c:v>
                </c:pt>
                <c:pt idx="295">
                  <c:v>0.595259604519774</c:v>
                </c:pt>
                <c:pt idx="296">
                  <c:v>0.59698107344632767</c:v>
                </c:pt>
                <c:pt idx="297">
                  <c:v>0.59623954802259893</c:v>
                </c:pt>
                <c:pt idx="298">
                  <c:v>0.59347627118644064</c:v>
                </c:pt>
                <c:pt idx="299">
                  <c:v>0.5905545197740113</c:v>
                </c:pt>
                <c:pt idx="300">
                  <c:v>0.59043079096045203</c:v>
                </c:pt>
                <c:pt idx="301">
                  <c:v>0.58838276836158188</c:v>
                </c:pt>
                <c:pt idx="302">
                  <c:v>0.5825621468926554</c:v>
                </c:pt>
                <c:pt idx="303">
                  <c:v>0.58503700564971761</c:v>
                </c:pt>
                <c:pt idx="304">
                  <c:v>0.58078220338983055</c:v>
                </c:pt>
                <c:pt idx="305">
                  <c:v>0.57897259887005659</c:v>
                </c:pt>
                <c:pt idx="306">
                  <c:v>0.57622401129943512</c:v>
                </c:pt>
                <c:pt idx="307">
                  <c:v>0.57588276836158192</c:v>
                </c:pt>
                <c:pt idx="308">
                  <c:v>0.57129039548022598</c:v>
                </c:pt>
                <c:pt idx="309">
                  <c:v>0.56883248587570623</c:v>
                </c:pt>
                <c:pt idx="310">
                  <c:v>0.5673200564971751</c:v>
                </c:pt>
                <c:pt idx="311">
                  <c:v>0.56392118644067801</c:v>
                </c:pt>
                <c:pt idx="312">
                  <c:v>0.56385960451977402</c:v>
                </c:pt>
                <c:pt idx="313">
                  <c:v>0.55903079096045194</c:v>
                </c:pt>
                <c:pt idx="314">
                  <c:v>0.55704463276836158</c:v>
                </c:pt>
                <c:pt idx="315">
                  <c:v>0.55484632768361586</c:v>
                </c:pt>
                <c:pt idx="316">
                  <c:v>0.55342514124293785</c:v>
                </c:pt>
                <c:pt idx="317">
                  <c:v>0.55010254237288136</c:v>
                </c:pt>
                <c:pt idx="318">
                  <c:v>0.54955875706214685</c:v>
                </c:pt>
                <c:pt idx="319">
                  <c:v>0.5463542372881357</c:v>
                </c:pt>
                <c:pt idx="320">
                  <c:v>0.5435646892655368</c:v>
                </c:pt>
                <c:pt idx="321">
                  <c:v>0.54037796610169497</c:v>
                </c:pt>
                <c:pt idx="322">
                  <c:v>0.53832994350282493</c:v>
                </c:pt>
                <c:pt idx="323">
                  <c:v>0.53820903954802268</c:v>
                </c:pt>
                <c:pt idx="324">
                  <c:v>0.53599943502824854</c:v>
                </c:pt>
                <c:pt idx="325">
                  <c:v>0.53116101694915263</c:v>
                </c:pt>
                <c:pt idx="326">
                  <c:v>0.53059689265536725</c:v>
                </c:pt>
                <c:pt idx="327">
                  <c:v>0.52685310734463286</c:v>
                </c:pt>
                <c:pt idx="328">
                  <c:v>0.52429802259887004</c:v>
                </c:pt>
                <c:pt idx="329">
                  <c:v>0.52223700564971753</c:v>
                </c:pt>
                <c:pt idx="330">
                  <c:v>0.51976101694915255</c:v>
                </c:pt>
                <c:pt idx="331">
                  <c:v>0.51695056497175151</c:v>
                </c:pt>
                <c:pt idx="332">
                  <c:v>0.51575254237288137</c:v>
                </c:pt>
                <c:pt idx="333">
                  <c:v>0.51569576271186446</c:v>
                </c:pt>
                <c:pt idx="334">
                  <c:v>0.51154661016949154</c:v>
                </c:pt>
                <c:pt idx="335">
                  <c:v>0.51038135593220346</c:v>
                </c:pt>
                <c:pt idx="336">
                  <c:v>0.50734463276836161</c:v>
                </c:pt>
                <c:pt idx="337">
                  <c:v>0.50629406779661024</c:v>
                </c:pt>
                <c:pt idx="338">
                  <c:v>0.50604689265536729</c:v>
                </c:pt>
                <c:pt idx="339">
                  <c:v>0.50428135593220336</c:v>
                </c:pt>
                <c:pt idx="340">
                  <c:v>0.50005310734463282</c:v>
                </c:pt>
                <c:pt idx="341">
                  <c:v>0.49969999999999998</c:v>
                </c:pt>
                <c:pt idx="342">
                  <c:v>0.4968661016949153</c:v>
                </c:pt>
                <c:pt idx="343">
                  <c:v>0.49690141242937858</c:v>
                </c:pt>
                <c:pt idx="344">
                  <c:v>0.49329576271186443</c:v>
                </c:pt>
                <c:pt idx="345">
                  <c:v>0.49088983050847462</c:v>
                </c:pt>
                <c:pt idx="346">
                  <c:v>0.49023870056497176</c:v>
                </c:pt>
                <c:pt idx="347">
                  <c:v>0.48730508474576273</c:v>
                </c:pt>
                <c:pt idx="348">
                  <c:v>0.48731384180790965</c:v>
                </c:pt>
                <c:pt idx="349">
                  <c:v>0.48200112994350292</c:v>
                </c:pt>
                <c:pt idx="350">
                  <c:v>0.48413672316384182</c:v>
                </c:pt>
                <c:pt idx="351">
                  <c:v>0.47844745762711866</c:v>
                </c:pt>
                <c:pt idx="352">
                  <c:v>0.47696468926553676</c:v>
                </c:pt>
                <c:pt idx="353">
                  <c:v>0.47628898305084744</c:v>
                </c:pt>
                <c:pt idx="354">
                  <c:v>0.47449011299435029</c:v>
                </c:pt>
                <c:pt idx="355">
                  <c:v>0.47266468926553679</c:v>
                </c:pt>
                <c:pt idx="356">
                  <c:v>0.47177881355932211</c:v>
                </c:pt>
                <c:pt idx="357">
                  <c:v>0.47013813559322032</c:v>
                </c:pt>
                <c:pt idx="358">
                  <c:v>0.46921666666666667</c:v>
                </c:pt>
                <c:pt idx="359">
                  <c:v>0.46980451977401133</c:v>
                </c:pt>
                <c:pt idx="360">
                  <c:v>0.46982598870056502</c:v>
                </c:pt>
                <c:pt idx="361">
                  <c:v>0.46725367231638421</c:v>
                </c:pt>
                <c:pt idx="362">
                  <c:v>0.4657559322033899</c:v>
                </c:pt>
                <c:pt idx="363">
                  <c:v>0.46390593220338983</c:v>
                </c:pt>
                <c:pt idx="364">
                  <c:v>0.46332429378531076</c:v>
                </c:pt>
                <c:pt idx="365">
                  <c:v>0.46227598870056502</c:v>
                </c:pt>
                <c:pt idx="366">
                  <c:v>0.46284858757062153</c:v>
                </c:pt>
                <c:pt idx="367">
                  <c:v>0.46259717514124293</c:v>
                </c:pt>
                <c:pt idx="368">
                  <c:v>0.46007344632768365</c:v>
                </c:pt>
                <c:pt idx="369">
                  <c:v>0.45950734463276838</c:v>
                </c:pt>
                <c:pt idx="370">
                  <c:v>0.460690395480226</c:v>
                </c:pt>
                <c:pt idx="371">
                  <c:v>0.45911892655367237</c:v>
                </c:pt>
                <c:pt idx="372">
                  <c:v>0.45883644067796608</c:v>
                </c:pt>
                <c:pt idx="373">
                  <c:v>0.45451073446327689</c:v>
                </c:pt>
                <c:pt idx="374">
                  <c:v>0.45521723163841815</c:v>
                </c:pt>
                <c:pt idx="375">
                  <c:v>0.45613531073446328</c:v>
                </c:pt>
                <c:pt idx="376">
                  <c:v>0.4550406779661017</c:v>
                </c:pt>
                <c:pt idx="377">
                  <c:v>0.45527909604519778</c:v>
                </c:pt>
                <c:pt idx="378">
                  <c:v>0.45399011299435033</c:v>
                </c:pt>
                <c:pt idx="379">
                  <c:v>0.4557822033898305</c:v>
                </c:pt>
                <c:pt idx="380">
                  <c:v>0.45401045197740114</c:v>
                </c:pt>
                <c:pt idx="381">
                  <c:v>0.45642655367231638</c:v>
                </c:pt>
                <c:pt idx="382">
                  <c:v>0.45577344632768368</c:v>
                </c:pt>
                <c:pt idx="383">
                  <c:v>0.45102655367231642</c:v>
                </c:pt>
                <c:pt idx="384">
                  <c:v>0.45444406779661017</c:v>
                </c:pt>
                <c:pt idx="385">
                  <c:v>0.45521723163841815</c:v>
                </c:pt>
                <c:pt idx="386">
                  <c:v>0.45585367231638418</c:v>
                </c:pt>
                <c:pt idx="387">
                  <c:v>0.45184096045197741</c:v>
                </c:pt>
                <c:pt idx="388">
                  <c:v>0.45514661016949159</c:v>
                </c:pt>
                <c:pt idx="389">
                  <c:v>0.45464661016949154</c:v>
                </c:pt>
                <c:pt idx="390">
                  <c:v>0.45592344632768367</c:v>
                </c:pt>
                <c:pt idx="391">
                  <c:v>0.45631186440677968</c:v>
                </c:pt>
                <c:pt idx="392">
                  <c:v>0.45572033898305087</c:v>
                </c:pt>
                <c:pt idx="393">
                  <c:v>0.45364491525423728</c:v>
                </c:pt>
                <c:pt idx="394">
                  <c:v>0.45545706214689269</c:v>
                </c:pt>
                <c:pt idx="395">
                  <c:v>0.45462485875706216</c:v>
                </c:pt>
                <c:pt idx="396">
                  <c:v>0.45539632768361582</c:v>
                </c:pt>
                <c:pt idx="397">
                  <c:v>0.45654350282485878</c:v>
                </c:pt>
                <c:pt idx="398">
                  <c:v>0.45885762711864414</c:v>
                </c:pt>
                <c:pt idx="399">
                  <c:v>0.46593220338983055</c:v>
                </c:pt>
                <c:pt idx="400">
                  <c:v>0.47522062146892657</c:v>
                </c:pt>
                <c:pt idx="401">
                  <c:v>0.48538135593220344</c:v>
                </c:pt>
                <c:pt idx="402">
                  <c:v>0.50103276836158195</c:v>
                </c:pt>
                <c:pt idx="403">
                  <c:v>0.51593220338983048</c:v>
                </c:pt>
                <c:pt idx="404">
                  <c:v>0.53951299435028255</c:v>
                </c:pt>
                <c:pt idx="405">
                  <c:v>0.56596045197740119</c:v>
                </c:pt>
                <c:pt idx="406">
                  <c:v>0.58762005649717519</c:v>
                </c:pt>
                <c:pt idx="407">
                  <c:v>0.61403135593220348</c:v>
                </c:pt>
                <c:pt idx="408">
                  <c:v>0.64121638418079097</c:v>
                </c:pt>
                <c:pt idx="409">
                  <c:v>0.66291497175141245</c:v>
                </c:pt>
                <c:pt idx="410">
                  <c:v>0.67215762711864413</c:v>
                </c:pt>
                <c:pt idx="411">
                  <c:v>0.666871186440678</c:v>
                </c:pt>
                <c:pt idx="412">
                  <c:v>0.65784774011299441</c:v>
                </c:pt>
                <c:pt idx="413">
                  <c:v>0.62728079096045197</c:v>
                </c:pt>
                <c:pt idx="414">
                  <c:v>0.59832288135593226</c:v>
                </c:pt>
                <c:pt idx="415">
                  <c:v>0.55376949152542376</c:v>
                </c:pt>
                <c:pt idx="416">
                  <c:v>0.5158935028248588</c:v>
                </c:pt>
                <c:pt idx="417">
                  <c:v>0.46981355932203389</c:v>
                </c:pt>
                <c:pt idx="418">
                  <c:v>0.43435564971751417</c:v>
                </c:pt>
                <c:pt idx="419">
                  <c:v>0.40270141242937857</c:v>
                </c:pt>
                <c:pt idx="420">
                  <c:v>0.37233757062146894</c:v>
                </c:pt>
                <c:pt idx="421">
                  <c:v>0.34463192090395484</c:v>
                </c:pt>
                <c:pt idx="422">
                  <c:v>0.32311384180790964</c:v>
                </c:pt>
                <c:pt idx="423">
                  <c:v>0.30308898305084747</c:v>
                </c:pt>
                <c:pt idx="424">
                  <c:v>0.28869180790960453</c:v>
                </c:pt>
                <c:pt idx="425">
                  <c:v>0.27263276836158196</c:v>
                </c:pt>
                <c:pt idx="426">
                  <c:v>0.26124971751412435</c:v>
                </c:pt>
                <c:pt idx="427">
                  <c:v>0.25253361581920908</c:v>
                </c:pt>
                <c:pt idx="428">
                  <c:v>0.24392005649717516</c:v>
                </c:pt>
                <c:pt idx="429">
                  <c:v>0.23778926553672317</c:v>
                </c:pt>
                <c:pt idx="430">
                  <c:v>0.23361242937853111</c:v>
                </c:pt>
                <c:pt idx="431">
                  <c:v>0.23023333333333332</c:v>
                </c:pt>
                <c:pt idx="432">
                  <c:v>0.23112909604519774</c:v>
                </c:pt>
                <c:pt idx="433">
                  <c:v>0.23107401129943506</c:v>
                </c:pt>
                <c:pt idx="434">
                  <c:v>0.23385819209039552</c:v>
                </c:pt>
                <c:pt idx="435">
                  <c:v>0.2368358757062147</c:v>
                </c:pt>
                <c:pt idx="436">
                  <c:v>0.24314604519774013</c:v>
                </c:pt>
                <c:pt idx="437">
                  <c:v>0.24872231638418082</c:v>
                </c:pt>
                <c:pt idx="438">
                  <c:v>0.25768107344632768</c:v>
                </c:pt>
                <c:pt idx="439">
                  <c:v>0.26923559322033902</c:v>
                </c:pt>
                <c:pt idx="440">
                  <c:v>0.28068531073446329</c:v>
                </c:pt>
                <c:pt idx="441">
                  <c:v>0.29590903954802261</c:v>
                </c:pt>
                <c:pt idx="442">
                  <c:v>0.31010762711864409</c:v>
                </c:pt>
                <c:pt idx="443">
                  <c:v>0.32137175141242941</c:v>
                </c:pt>
                <c:pt idx="444">
                  <c:v>0.33285677966101695</c:v>
                </c:pt>
                <c:pt idx="445">
                  <c:v>0.33781892655367235</c:v>
                </c:pt>
                <c:pt idx="446">
                  <c:v>0.34432372881355933</c:v>
                </c:pt>
                <c:pt idx="447">
                  <c:v>0.33877994350282487</c:v>
                </c:pt>
                <c:pt idx="448">
                  <c:v>0.32533192090395485</c:v>
                </c:pt>
                <c:pt idx="449">
                  <c:v>0.31510423728813564</c:v>
                </c:pt>
                <c:pt idx="450">
                  <c:v>0.29374152542372883</c:v>
                </c:pt>
                <c:pt idx="451">
                  <c:v>0.2745850282485876</c:v>
                </c:pt>
                <c:pt idx="452">
                  <c:v>0.25247570621468929</c:v>
                </c:pt>
                <c:pt idx="453">
                  <c:v>0.23178305084745765</c:v>
                </c:pt>
                <c:pt idx="454">
                  <c:v>0.21869717514124293</c:v>
                </c:pt>
                <c:pt idx="455">
                  <c:v>0.19970706214689268</c:v>
                </c:pt>
                <c:pt idx="456">
                  <c:v>0.18541610169491526</c:v>
                </c:pt>
                <c:pt idx="457">
                  <c:v>0.17212881355932202</c:v>
                </c:pt>
                <c:pt idx="458">
                  <c:v>0.16181638418079097</c:v>
                </c:pt>
                <c:pt idx="459">
                  <c:v>0.15016694915254239</c:v>
                </c:pt>
                <c:pt idx="460">
                  <c:v>0.14112429378531074</c:v>
                </c:pt>
                <c:pt idx="461">
                  <c:v>0.1327002824858757</c:v>
                </c:pt>
                <c:pt idx="462">
                  <c:v>0.12572118644067798</c:v>
                </c:pt>
                <c:pt idx="463">
                  <c:v>0.12121299435028249</c:v>
                </c:pt>
                <c:pt idx="464">
                  <c:v>0.11463502824858758</c:v>
                </c:pt>
                <c:pt idx="465">
                  <c:v>0.10907457627118644</c:v>
                </c:pt>
                <c:pt idx="466">
                  <c:v>0.10475734463276837</c:v>
                </c:pt>
                <c:pt idx="467">
                  <c:v>0.10154350282485877</c:v>
                </c:pt>
                <c:pt idx="468">
                  <c:v>9.8259887005649735E-2</c:v>
                </c:pt>
                <c:pt idx="469">
                  <c:v>9.4958474576271198E-2</c:v>
                </c:pt>
                <c:pt idx="470">
                  <c:v>9.2210451977401131E-2</c:v>
                </c:pt>
                <c:pt idx="471">
                  <c:v>8.9923446327683607E-2</c:v>
                </c:pt>
                <c:pt idx="472">
                  <c:v>8.7797457627118658E-2</c:v>
                </c:pt>
                <c:pt idx="473">
                  <c:v>8.5544915254237297E-2</c:v>
                </c:pt>
                <c:pt idx="474">
                  <c:v>8.2979096045197751E-2</c:v>
                </c:pt>
                <c:pt idx="475">
                  <c:v>7.9607909604519772E-2</c:v>
                </c:pt>
                <c:pt idx="476">
                  <c:v>7.6577966101694914E-2</c:v>
                </c:pt>
                <c:pt idx="477">
                  <c:v>7.3590677966101706E-2</c:v>
                </c:pt>
                <c:pt idx="478">
                  <c:v>7.1560451977401143E-2</c:v>
                </c:pt>
                <c:pt idx="479">
                  <c:v>7.2935310734463285E-2</c:v>
                </c:pt>
                <c:pt idx="480">
                  <c:v>8.3014406779661015E-2</c:v>
                </c:pt>
                <c:pt idx="481">
                  <c:v>0.10960847457627119</c:v>
                </c:pt>
                <c:pt idx="482">
                  <c:v>0.1568172316384181</c:v>
                </c:pt>
                <c:pt idx="483">
                  <c:v>0.22249293785310736</c:v>
                </c:pt>
                <c:pt idx="484">
                  <c:v>0.32645649717514125</c:v>
                </c:pt>
                <c:pt idx="485">
                  <c:v>0.43808276836158194</c:v>
                </c:pt>
                <c:pt idx="486">
                  <c:v>0.53600395480225993</c:v>
                </c:pt>
                <c:pt idx="487">
                  <c:v>0.52694802259887008</c:v>
                </c:pt>
                <c:pt idx="488">
                  <c:v>0.52003418079096053</c:v>
                </c:pt>
                <c:pt idx="489">
                  <c:v>0.42147768361581922</c:v>
                </c:pt>
                <c:pt idx="490">
                  <c:v>0.31845875706214688</c:v>
                </c:pt>
                <c:pt idx="491">
                  <c:v>0.25564096045197743</c:v>
                </c:pt>
                <c:pt idx="492">
                  <c:v>0.21393898305084744</c:v>
                </c:pt>
                <c:pt idx="493">
                  <c:v>0.18257994350282489</c:v>
                </c:pt>
                <c:pt idx="494">
                  <c:v>0.16396186440677965</c:v>
                </c:pt>
                <c:pt idx="495">
                  <c:v>0.14847994350282487</c:v>
                </c:pt>
                <c:pt idx="496">
                  <c:v>0.13382005649717515</c:v>
                </c:pt>
                <c:pt idx="497">
                  <c:v>0.12127259887005651</c:v>
                </c:pt>
                <c:pt idx="498">
                  <c:v>0.11373305084745763</c:v>
                </c:pt>
                <c:pt idx="499">
                  <c:v>0.10331242937853106</c:v>
                </c:pt>
                <c:pt idx="500">
                  <c:v>9.5755367231638425E-2</c:v>
                </c:pt>
                <c:pt idx="501">
                  <c:v>8.7007344632768366E-2</c:v>
                </c:pt>
                <c:pt idx="502">
                  <c:v>8.0247175141242938E-2</c:v>
                </c:pt>
                <c:pt idx="503">
                  <c:v>7.4419209039548032E-2</c:v>
                </c:pt>
                <c:pt idx="504">
                  <c:v>7.0211864406779664E-2</c:v>
                </c:pt>
                <c:pt idx="505">
                  <c:v>6.7572881355932202E-2</c:v>
                </c:pt>
                <c:pt idx="506">
                  <c:v>6.5113559322033901E-2</c:v>
                </c:pt>
                <c:pt idx="507">
                  <c:v>6.336045197740113E-2</c:v>
                </c:pt>
                <c:pt idx="508">
                  <c:v>6.1822881355932204E-2</c:v>
                </c:pt>
                <c:pt idx="509">
                  <c:v>6.1262429378531075E-2</c:v>
                </c:pt>
                <c:pt idx="510">
                  <c:v>6.0570621468926555E-2</c:v>
                </c:pt>
                <c:pt idx="511">
                  <c:v>6.003757062146893E-2</c:v>
                </c:pt>
                <c:pt idx="512">
                  <c:v>6.0342937853107348E-2</c:v>
                </c:pt>
                <c:pt idx="513">
                  <c:v>5.9775988700564976E-2</c:v>
                </c:pt>
                <c:pt idx="514">
                  <c:v>5.9523163841807905E-2</c:v>
                </c:pt>
                <c:pt idx="515">
                  <c:v>5.9627683615819216E-2</c:v>
                </c:pt>
                <c:pt idx="516">
                  <c:v>5.9060734463276837E-2</c:v>
                </c:pt>
                <c:pt idx="517">
                  <c:v>5.7456214689265539E-2</c:v>
                </c:pt>
                <c:pt idx="518">
                  <c:v>5.5964689265536723E-2</c:v>
                </c:pt>
                <c:pt idx="519">
                  <c:v>5.4408192090395484E-2</c:v>
                </c:pt>
                <c:pt idx="520">
                  <c:v>5.280762711864407E-2</c:v>
                </c:pt>
                <c:pt idx="521">
                  <c:v>4.9370621468926554E-2</c:v>
                </c:pt>
                <c:pt idx="522">
                  <c:v>4.5224293785310739E-2</c:v>
                </c:pt>
                <c:pt idx="523">
                  <c:v>4.0483898305084746E-2</c:v>
                </c:pt>
                <c:pt idx="524">
                  <c:v>3.7731355932203392E-2</c:v>
                </c:pt>
                <c:pt idx="525">
                  <c:v>3.4628248587570618E-2</c:v>
                </c:pt>
                <c:pt idx="526">
                  <c:v>3.1885310734463275E-2</c:v>
                </c:pt>
                <c:pt idx="527">
                  <c:v>3.1011864406779666E-2</c:v>
                </c:pt>
                <c:pt idx="528">
                  <c:v>2.9469774011299438E-2</c:v>
                </c:pt>
                <c:pt idx="529">
                  <c:v>2.8396892655367236E-2</c:v>
                </c:pt>
                <c:pt idx="530">
                  <c:v>2.9720621468926556E-2</c:v>
                </c:pt>
                <c:pt idx="531">
                  <c:v>3.0585875706214689E-2</c:v>
                </c:pt>
                <c:pt idx="532">
                  <c:v>3.1051129943502825E-2</c:v>
                </c:pt>
                <c:pt idx="533">
                  <c:v>3.5064406779661016E-2</c:v>
                </c:pt>
                <c:pt idx="534">
                  <c:v>3.8764406779661018E-2</c:v>
                </c:pt>
                <c:pt idx="535">
                  <c:v>4.7303389830508476E-2</c:v>
                </c:pt>
                <c:pt idx="536">
                  <c:v>5.4011299435028255E-2</c:v>
                </c:pt>
                <c:pt idx="537">
                  <c:v>5.8004237288135592E-2</c:v>
                </c:pt>
                <c:pt idx="538">
                  <c:v>6.2033050847457624E-2</c:v>
                </c:pt>
                <c:pt idx="539">
                  <c:v>6.3823728813559327E-2</c:v>
                </c:pt>
                <c:pt idx="540">
                  <c:v>6.7066949152542382E-2</c:v>
                </c:pt>
                <c:pt idx="541">
                  <c:v>6.9283615819209041E-2</c:v>
                </c:pt>
                <c:pt idx="542">
                  <c:v>7.4802824858757069E-2</c:v>
                </c:pt>
                <c:pt idx="543">
                  <c:v>7.9336440677966108E-2</c:v>
                </c:pt>
                <c:pt idx="544">
                  <c:v>8.4998022598870057E-2</c:v>
                </c:pt>
                <c:pt idx="545">
                  <c:v>9.0939265536723171E-2</c:v>
                </c:pt>
                <c:pt idx="546">
                  <c:v>9.631581920903956E-2</c:v>
                </c:pt>
                <c:pt idx="547">
                  <c:v>0.10500254237288136</c:v>
                </c:pt>
                <c:pt idx="548">
                  <c:v>0.11174519774011299</c:v>
                </c:pt>
                <c:pt idx="549">
                  <c:v>0.11932853107344635</c:v>
                </c:pt>
                <c:pt idx="550">
                  <c:v>0.12637796610169494</c:v>
                </c:pt>
                <c:pt idx="551">
                  <c:v>0.13479322033898306</c:v>
                </c:pt>
                <c:pt idx="552">
                  <c:v>0.14114180790960454</c:v>
                </c:pt>
                <c:pt idx="553">
                  <c:v>0.14829802259887007</c:v>
                </c:pt>
                <c:pt idx="554">
                  <c:v>0.15302881355932202</c:v>
                </c:pt>
                <c:pt idx="555">
                  <c:v>0.15644858757062149</c:v>
                </c:pt>
                <c:pt idx="556">
                  <c:v>0.16094971751412429</c:v>
                </c:pt>
                <c:pt idx="557">
                  <c:v>0.16513954802259889</c:v>
                </c:pt>
                <c:pt idx="558">
                  <c:v>0.16782090395480226</c:v>
                </c:pt>
                <c:pt idx="559">
                  <c:v>0.17207598870056498</c:v>
                </c:pt>
                <c:pt idx="560">
                  <c:v>0.17893898305084746</c:v>
                </c:pt>
                <c:pt idx="561">
                  <c:v>0.18415056497175145</c:v>
                </c:pt>
                <c:pt idx="562">
                  <c:v>0.19251412429378534</c:v>
                </c:pt>
                <c:pt idx="563">
                  <c:v>0.20002231638418078</c:v>
                </c:pt>
                <c:pt idx="564">
                  <c:v>0.20910536723163842</c:v>
                </c:pt>
                <c:pt idx="565">
                  <c:v>0.22123559322033898</c:v>
                </c:pt>
                <c:pt idx="566">
                  <c:v>0.23102344632768362</c:v>
                </c:pt>
                <c:pt idx="567">
                  <c:v>0.24214350282485878</c:v>
                </c:pt>
                <c:pt idx="568">
                  <c:v>0.25112994350282491</c:v>
                </c:pt>
                <c:pt idx="569">
                  <c:v>0.25824237288135593</c:v>
                </c:pt>
                <c:pt idx="570">
                  <c:v>0.26298559322033899</c:v>
                </c:pt>
                <c:pt idx="571">
                  <c:v>0.25998870056497181</c:v>
                </c:pt>
                <c:pt idx="572">
                  <c:v>0.25137203389830509</c:v>
                </c:pt>
                <c:pt idx="573">
                  <c:v>0.23531073446327685</c:v>
                </c:pt>
                <c:pt idx="574">
                  <c:v>0.2041443502824859</c:v>
                </c:pt>
                <c:pt idx="575">
                  <c:v>0.15279717514124294</c:v>
                </c:pt>
                <c:pt idx="576">
                  <c:v>9.8163841807909616E-2</c:v>
                </c:pt>
                <c:pt idx="577">
                  <c:v>5.910819209039548E-2</c:v>
                </c:pt>
                <c:pt idx="578">
                  <c:v>4.3574576271186445E-2</c:v>
                </c:pt>
                <c:pt idx="579">
                  <c:v>5.1446045197740112E-2</c:v>
                </c:pt>
                <c:pt idx="580">
                  <c:v>6.2448305084745769E-2</c:v>
                </c:pt>
                <c:pt idx="581">
                  <c:v>7.3224293785310743E-2</c:v>
                </c:pt>
                <c:pt idx="582">
                  <c:v>7.9625423728813566E-2</c:v>
                </c:pt>
                <c:pt idx="583">
                  <c:v>8.1490677966101696E-2</c:v>
                </c:pt>
                <c:pt idx="584">
                  <c:v>8.2690395480225998E-2</c:v>
                </c:pt>
                <c:pt idx="585">
                  <c:v>8.3557062146892666E-2</c:v>
                </c:pt>
                <c:pt idx="586">
                  <c:v>8.2795480225988705E-2</c:v>
                </c:pt>
                <c:pt idx="587">
                  <c:v>8.0816384180790957E-2</c:v>
                </c:pt>
                <c:pt idx="588">
                  <c:v>7.8653389830508486E-2</c:v>
                </c:pt>
                <c:pt idx="589">
                  <c:v>7.6747740112994359E-2</c:v>
                </c:pt>
                <c:pt idx="590">
                  <c:v>7.4844067796610167E-2</c:v>
                </c:pt>
                <c:pt idx="591">
                  <c:v>7.1475141242937856E-2</c:v>
                </c:pt>
                <c:pt idx="592">
                  <c:v>6.7024293785310746E-2</c:v>
                </c:pt>
                <c:pt idx="593">
                  <c:v>6.2847457627118644E-2</c:v>
                </c:pt>
                <c:pt idx="594">
                  <c:v>5.9362146892655371E-2</c:v>
                </c:pt>
                <c:pt idx="595">
                  <c:v>5.5327966101694916E-2</c:v>
                </c:pt>
                <c:pt idx="596">
                  <c:v>5.1461299435028245E-2</c:v>
                </c:pt>
                <c:pt idx="597">
                  <c:v>4.7335028248587575E-2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34528"/>
        <c:axId val="84137088"/>
      </c:scatterChart>
      <c:valAx>
        <c:axId val="84134528"/>
        <c:scaling>
          <c:orientation val="minMax"/>
          <c:max val="800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f/MHz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137088"/>
        <c:crosses val="autoZero"/>
        <c:crossBetween val="midCat"/>
        <c:majorUnit val="10000000"/>
        <c:dispUnits>
          <c:builtInUnit val="millions"/>
        </c:dispUnits>
      </c:valAx>
      <c:valAx>
        <c:axId val="841370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|H|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1345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01621072971094"/>
          <c:y val="5.3574610706183141E-2"/>
          <c:w val="0.72073997036365134"/>
          <c:h val="0.72829090676972086"/>
        </c:manualLayout>
      </c:layout>
      <c:scatterChart>
        <c:scatterStyle val="lineMarker"/>
        <c:varyColors val="0"/>
        <c:ser>
          <c:idx val="0"/>
          <c:order val="0"/>
          <c:tx>
            <c:v>Δφ(U_out,arb)</c:v>
          </c:tx>
          <c:spPr>
            <a:ln w="28575">
              <a:noFill/>
            </a:ln>
          </c:spPr>
          <c:marker>
            <c:symbol val="diamond"/>
            <c:size val="2"/>
          </c:marker>
          <c:xVal>
            <c:numRef>
              <c:f>Übertragungsfunktion!$A$4:$A$601</c:f>
              <c:numCache>
                <c:formatCode>General</c:formatCode>
                <c:ptCount val="598"/>
                <c:pt idx="0">
                  <c:v>26174.2</c:v>
                </c:pt>
                <c:pt idx="1">
                  <c:v>31482</c:v>
                </c:pt>
                <c:pt idx="2">
                  <c:v>36477.199999999997</c:v>
                </c:pt>
                <c:pt idx="3">
                  <c:v>40957.199999999997</c:v>
                </c:pt>
                <c:pt idx="4">
                  <c:v>45282.8</c:v>
                </c:pt>
                <c:pt idx="5">
                  <c:v>51031.6</c:v>
                </c:pt>
                <c:pt idx="6">
                  <c:v>55474.7</c:v>
                </c:pt>
                <c:pt idx="7">
                  <c:v>60605.8</c:v>
                </c:pt>
                <c:pt idx="8">
                  <c:v>65769.3</c:v>
                </c:pt>
                <c:pt idx="9">
                  <c:v>71071.199999999997</c:v>
                </c:pt>
                <c:pt idx="10">
                  <c:v>75341.3</c:v>
                </c:pt>
                <c:pt idx="11">
                  <c:v>80421.600000000006</c:v>
                </c:pt>
                <c:pt idx="12">
                  <c:v>85201.5</c:v>
                </c:pt>
                <c:pt idx="13">
                  <c:v>90297.4</c:v>
                </c:pt>
                <c:pt idx="14">
                  <c:v>95279.4</c:v>
                </c:pt>
                <c:pt idx="15">
                  <c:v>100356.6</c:v>
                </c:pt>
                <c:pt idx="16">
                  <c:v>104867</c:v>
                </c:pt>
                <c:pt idx="17">
                  <c:v>109906</c:v>
                </c:pt>
                <c:pt idx="18">
                  <c:v>115215.9</c:v>
                </c:pt>
                <c:pt idx="19">
                  <c:v>120104.9</c:v>
                </c:pt>
                <c:pt idx="20">
                  <c:v>124721.1</c:v>
                </c:pt>
                <c:pt idx="21">
                  <c:v>129647.1</c:v>
                </c:pt>
                <c:pt idx="22">
                  <c:v>134843.70000000001</c:v>
                </c:pt>
                <c:pt idx="23">
                  <c:v>140045.1</c:v>
                </c:pt>
                <c:pt idx="24">
                  <c:v>144255.6</c:v>
                </c:pt>
                <c:pt idx="25">
                  <c:v>149114.29999999999</c:v>
                </c:pt>
                <c:pt idx="26">
                  <c:v>154745.1</c:v>
                </c:pt>
                <c:pt idx="27">
                  <c:v>159669.29999999999</c:v>
                </c:pt>
                <c:pt idx="28">
                  <c:v>164374.1</c:v>
                </c:pt>
                <c:pt idx="29">
                  <c:v>169308.6</c:v>
                </c:pt>
                <c:pt idx="30">
                  <c:v>174272.5</c:v>
                </c:pt>
                <c:pt idx="31">
                  <c:v>178782.9</c:v>
                </c:pt>
                <c:pt idx="32">
                  <c:v>183891.6</c:v>
                </c:pt>
                <c:pt idx="33">
                  <c:v>188671.7</c:v>
                </c:pt>
                <c:pt idx="34">
                  <c:v>194123.3</c:v>
                </c:pt>
                <c:pt idx="35">
                  <c:v>198299.3</c:v>
                </c:pt>
                <c:pt idx="36">
                  <c:v>203419.5</c:v>
                </c:pt>
                <c:pt idx="37">
                  <c:v>208671.9</c:v>
                </c:pt>
                <c:pt idx="38">
                  <c:v>213551.8</c:v>
                </c:pt>
                <c:pt idx="39">
                  <c:v>217974.5</c:v>
                </c:pt>
                <c:pt idx="40">
                  <c:v>222929.4</c:v>
                </c:pt>
                <c:pt idx="41">
                  <c:v>228486.39999999999</c:v>
                </c:pt>
                <c:pt idx="42">
                  <c:v>233280.3</c:v>
                </c:pt>
                <c:pt idx="43">
                  <c:v>237862.1</c:v>
                </c:pt>
                <c:pt idx="44">
                  <c:v>243071.9</c:v>
                </c:pt>
                <c:pt idx="45">
                  <c:v>247980.6</c:v>
                </c:pt>
                <c:pt idx="46">
                  <c:v>253215.2</c:v>
                </c:pt>
                <c:pt idx="47">
                  <c:v>257584.3</c:v>
                </c:pt>
                <c:pt idx="48">
                  <c:v>262705.59999999998</c:v>
                </c:pt>
                <c:pt idx="49">
                  <c:v>267914.59999999998</c:v>
                </c:pt>
                <c:pt idx="50">
                  <c:v>272756.2</c:v>
                </c:pt>
                <c:pt idx="51">
                  <c:v>277093.90000000002</c:v>
                </c:pt>
                <c:pt idx="52">
                  <c:v>282142.3</c:v>
                </c:pt>
                <c:pt idx="53">
                  <c:v>287260.5</c:v>
                </c:pt>
                <c:pt idx="54">
                  <c:v>292580.8</c:v>
                </c:pt>
                <c:pt idx="55">
                  <c:v>296805.90000000002</c:v>
                </c:pt>
                <c:pt idx="56">
                  <c:v>301978.8</c:v>
                </c:pt>
                <c:pt idx="57">
                  <c:v>307087.8</c:v>
                </c:pt>
                <c:pt idx="58">
                  <c:v>311783.90000000002</c:v>
                </c:pt>
                <c:pt idx="59">
                  <c:v>316295.09999999998</c:v>
                </c:pt>
                <c:pt idx="60">
                  <c:v>321457.90000000002</c:v>
                </c:pt>
                <c:pt idx="61">
                  <c:v>326716.90000000002</c:v>
                </c:pt>
                <c:pt idx="62">
                  <c:v>331827.3</c:v>
                </c:pt>
                <c:pt idx="63">
                  <c:v>335958.4</c:v>
                </c:pt>
                <c:pt idx="64">
                  <c:v>341131.6</c:v>
                </c:pt>
                <c:pt idx="65">
                  <c:v>346499.4</c:v>
                </c:pt>
                <c:pt idx="66">
                  <c:v>351529.1</c:v>
                </c:pt>
                <c:pt idx="67">
                  <c:v>356460.6</c:v>
                </c:pt>
                <c:pt idx="68">
                  <c:v>360868.9</c:v>
                </c:pt>
                <c:pt idx="69">
                  <c:v>365801</c:v>
                </c:pt>
                <c:pt idx="70">
                  <c:v>370761.6</c:v>
                </c:pt>
                <c:pt idx="71">
                  <c:v>375823.7</c:v>
                </c:pt>
                <c:pt idx="72">
                  <c:v>380229.4</c:v>
                </c:pt>
                <c:pt idx="73">
                  <c:v>385116</c:v>
                </c:pt>
                <c:pt idx="74">
                  <c:v>390355.5</c:v>
                </c:pt>
                <c:pt idx="75">
                  <c:v>395618.8</c:v>
                </c:pt>
                <c:pt idx="76">
                  <c:v>400589</c:v>
                </c:pt>
                <c:pt idx="77">
                  <c:v>404882.2</c:v>
                </c:pt>
                <c:pt idx="78">
                  <c:v>409650.7</c:v>
                </c:pt>
                <c:pt idx="79">
                  <c:v>414733.3</c:v>
                </c:pt>
                <c:pt idx="80">
                  <c:v>420197.3</c:v>
                </c:pt>
                <c:pt idx="81">
                  <c:v>425293.7</c:v>
                </c:pt>
                <c:pt idx="82">
                  <c:v>429648.8</c:v>
                </c:pt>
                <c:pt idx="83">
                  <c:v>434611.7</c:v>
                </c:pt>
                <c:pt idx="84">
                  <c:v>439677.1</c:v>
                </c:pt>
                <c:pt idx="85">
                  <c:v>444907.7</c:v>
                </c:pt>
                <c:pt idx="86">
                  <c:v>449239.2</c:v>
                </c:pt>
                <c:pt idx="87">
                  <c:v>454626.7</c:v>
                </c:pt>
                <c:pt idx="88">
                  <c:v>459520.9</c:v>
                </c:pt>
                <c:pt idx="89">
                  <c:v>464522.6</c:v>
                </c:pt>
                <c:pt idx="90">
                  <c:v>468886.3</c:v>
                </c:pt>
                <c:pt idx="91">
                  <c:v>474407.6</c:v>
                </c:pt>
                <c:pt idx="92">
                  <c:v>478552.9</c:v>
                </c:pt>
                <c:pt idx="93">
                  <c:v>484238</c:v>
                </c:pt>
                <c:pt idx="94">
                  <c:v>489304.4</c:v>
                </c:pt>
                <c:pt idx="95">
                  <c:v>494004.3</c:v>
                </c:pt>
                <c:pt idx="96">
                  <c:v>498786.8</c:v>
                </c:pt>
                <c:pt idx="97">
                  <c:v>503193.1</c:v>
                </c:pt>
                <c:pt idx="98">
                  <c:v>508577.2</c:v>
                </c:pt>
                <c:pt idx="99">
                  <c:v>513613</c:v>
                </c:pt>
                <c:pt idx="100">
                  <c:v>517729</c:v>
                </c:pt>
                <c:pt idx="101">
                  <c:v>522979.9</c:v>
                </c:pt>
                <c:pt idx="102">
                  <c:v>528198.30000000005</c:v>
                </c:pt>
                <c:pt idx="103">
                  <c:v>533314.5</c:v>
                </c:pt>
                <c:pt idx="104">
                  <c:v>537723.5</c:v>
                </c:pt>
                <c:pt idx="105">
                  <c:v>542973.80000000005</c:v>
                </c:pt>
                <c:pt idx="106">
                  <c:v>547827.5</c:v>
                </c:pt>
                <c:pt idx="107">
                  <c:v>552672.4</c:v>
                </c:pt>
                <c:pt idx="108">
                  <c:v>558012</c:v>
                </c:pt>
                <c:pt idx="109">
                  <c:v>562288.5</c:v>
                </c:pt>
                <c:pt idx="110">
                  <c:v>567385</c:v>
                </c:pt>
                <c:pt idx="111">
                  <c:v>572966.6</c:v>
                </c:pt>
                <c:pt idx="112">
                  <c:v>577749.5</c:v>
                </c:pt>
                <c:pt idx="113">
                  <c:v>582178.9</c:v>
                </c:pt>
                <c:pt idx="114">
                  <c:v>587141.6</c:v>
                </c:pt>
                <c:pt idx="115">
                  <c:v>592865.1</c:v>
                </c:pt>
                <c:pt idx="116">
                  <c:v>596836.5</c:v>
                </c:pt>
                <c:pt idx="117">
                  <c:v>601821.19999999995</c:v>
                </c:pt>
                <c:pt idx="118">
                  <c:v>607019.80000000005</c:v>
                </c:pt>
                <c:pt idx="119">
                  <c:v>612355.80000000005</c:v>
                </c:pt>
                <c:pt idx="120">
                  <c:v>616782.6</c:v>
                </c:pt>
                <c:pt idx="121">
                  <c:v>621861.69999999995</c:v>
                </c:pt>
                <c:pt idx="122">
                  <c:v>626340.69999999995</c:v>
                </c:pt>
                <c:pt idx="123">
                  <c:v>631716.19999999995</c:v>
                </c:pt>
                <c:pt idx="124">
                  <c:v>636709.69999999995</c:v>
                </c:pt>
                <c:pt idx="125">
                  <c:v>641002.19999999995</c:v>
                </c:pt>
                <c:pt idx="126">
                  <c:v>646189.9</c:v>
                </c:pt>
                <c:pt idx="127">
                  <c:v>651232.6</c:v>
                </c:pt>
                <c:pt idx="128">
                  <c:v>656200.1</c:v>
                </c:pt>
                <c:pt idx="129">
                  <c:v>660576.19999999995</c:v>
                </c:pt>
                <c:pt idx="130">
                  <c:v>665684.69999999995</c:v>
                </c:pt>
                <c:pt idx="131">
                  <c:v>670905.69999999995</c:v>
                </c:pt>
                <c:pt idx="132">
                  <c:v>676107.4</c:v>
                </c:pt>
                <c:pt idx="133">
                  <c:v>681032.9</c:v>
                </c:pt>
                <c:pt idx="134">
                  <c:v>685385.1</c:v>
                </c:pt>
                <c:pt idx="135">
                  <c:v>691033.59999999998</c:v>
                </c:pt>
                <c:pt idx="136">
                  <c:v>695794.4</c:v>
                </c:pt>
                <c:pt idx="137">
                  <c:v>700045.3</c:v>
                </c:pt>
                <c:pt idx="138">
                  <c:v>705043.5</c:v>
                </c:pt>
                <c:pt idx="139">
                  <c:v>710136.1</c:v>
                </c:pt>
                <c:pt idx="140">
                  <c:v>715188.9</c:v>
                </c:pt>
                <c:pt idx="141">
                  <c:v>720668.3</c:v>
                </c:pt>
                <c:pt idx="142">
                  <c:v>724677.4</c:v>
                </c:pt>
                <c:pt idx="143">
                  <c:v>729979.9</c:v>
                </c:pt>
                <c:pt idx="144">
                  <c:v>735392.9</c:v>
                </c:pt>
                <c:pt idx="145">
                  <c:v>740168.4</c:v>
                </c:pt>
                <c:pt idx="146">
                  <c:v>743909.1</c:v>
                </c:pt>
                <c:pt idx="147">
                  <c:v>749453.1</c:v>
                </c:pt>
                <c:pt idx="148">
                  <c:v>754202.8</c:v>
                </c:pt>
                <c:pt idx="149">
                  <c:v>759254.8</c:v>
                </c:pt>
                <c:pt idx="150">
                  <c:v>764718.6</c:v>
                </c:pt>
                <c:pt idx="151">
                  <c:v>768469.3</c:v>
                </c:pt>
                <c:pt idx="152">
                  <c:v>773977.7</c:v>
                </c:pt>
                <c:pt idx="153">
                  <c:v>778734.6</c:v>
                </c:pt>
                <c:pt idx="154">
                  <c:v>784476.8</c:v>
                </c:pt>
                <c:pt idx="155">
                  <c:v>788682.9</c:v>
                </c:pt>
                <c:pt idx="156">
                  <c:v>793809.6</c:v>
                </c:pt>
                <c:pt idx="157">
                  <c:v>798606.3</c:v>
                </c:pt>
                <c:pt idx="158">
                  <c:v>804181.2</c:v>
                </c:pt>
                <c:pt idx="159">
                  <c:v>808640.2</c:v>
                </c:pt>
                <c:pt idx="160">
                  <c:v>813381.6</c:v>
                </c:pt>
                <c:pt idx="161">
                  <c:v>818900.7</c:v>
                </c:pt>
                <c:pt idx="162">
                  <c:v>823329.3</c:v>
                </c:pt>
                <c:pt idx="163">
                  <c:v>827756.5</c:v>
                </c:pt>
                <c:pt idx="164">
                  <c:v>833169.7</c:v>
                </c:pt>
                <c:pt idx="165">
                  <c:v>837650</c:v>
                </c:pt>
                <c:pt idx="166">
                  <c:v>843416.3</c:v>
                </c:pt>
                <c:pt idx="167">
                  <c:v>847359.3</c:v>
                </c:pt>
                <c:pt idx="168">
                  <c:v>852865</c:v>
                </c:pt>
                <c:pt idx="169">
                  <c:v>857621.4</c:v>
                </c:pt>
                <c:pt idx="170">
                  <c:v>862547.1</c:v>
                </c:pt>
                <c:pt idx="171">
                  <c:v>867533.4</c:v>
                </c:pt>
                <c:pt idx="172">
                  <c:v>872132.7</c:v>
                </c:pt>
                <c:pt idx="173">
                  <c:v>876686.7</c:v>
                </c:pt>
                <c:pt idx="174">
                  <c:v>881918.9</c:v>
                </c:pt>
                <c:pt idx="175">
                  <c:v>887467.6</c:v>
                </c:pt>
                <c:pt idx="176">
                  <c:v>891427.7</c:v>
                </c:pt>
                <c:pt idx="177">
                  <c:v>896760.8</c:v>
                </c:pt>
                <c:pt idx="178">
                  <c:v>901582.1</c:v>
                </c:pt>
                <c:pt idx="179">
                  <c:v>907054.1</c:v>
                </c:pt>
                <c:pt idx="180">
                  <c:v>912249.5</c:v>
                </c:pt>
                <c:pt idx="181">
                  <c:v>916872.1</c:v>
                </c:pt>
                <c:pt idx="182">
                  <c:v>922047.1</c:v>
                </c:pt>
                <c:pt idx="183">
                  <c:v>926554.3</c:v>
                </c:pt>
                <c:pt idx="184">
                  <c:v>931250</c:v>
                </c:pt>
                <c:pt idx="185">
                  <c:v>936057.2</c:v>
                </c:pt>
                <c:pt idx="186">
                  <c:v>941693.5</c:v>
                </c:pt>
                <c:pt idx="187">
                  <c:v>946434.8</c:v>
                </c:pt>
                <c:pt idx="188">
                  <c:v>951421.5</c:v>
                </c:pt>
                <c:pt idx="189">
                  <c:v>956182.1</c:v>
                </c:pt>
                <c:pt idx="190">
                  <c:v>961300.6</c:v>
                </c:pt>
                <c:pt idx="191">
                  <c:v>965492.2</c:v>
                </c:pt>
                <c:pt idx="192">
                  <c:v>970639.3</c:v>
                </c:pt>
                <c:pt idx="193">
                  <c:v>975225</c:v>
                </c:pt>
                <c:pt idx="194">
                  <c:v>980602.5</c:v>
                </c:pt>
                <c:pt idx="195">
                  <c:v>984991.3</c:v>
                </c:pt>
                <c:pt idx="196">
                  <c:v>990295.8</c:v>
                </c:pt>
                <c:pt idx="197">
                  <c:v>995344.4</c:v>
                </c:pt>
                <c:pt idx="198">
                  <c:v>1000400</c:v>
                </c:pt>
                <c:pt idx="199">
                  <c:v>1013900</c:v>
                </c:pt>
                <c:pt idx="200">
                  <c:v>1063900</c:v>
                </c:pt>
                <c:pt idx="201">
                  <c:v>1109900</c:v>
                </c:pt>
                <c:pt idx="202">
                  <c:v>1148700</c:v>
                </c:pt>
                <c:pt idx="203">
                  <c:v>1195900</c:v>
                </c:pt>
                <c:pt idx="204">
                  <c:v>1241200</c:v>
                </c:pt>
                <c:pt idx="205">
                  <c:v>1288800</c:v>
                </c:pt>
                <c:pt idx="206">
                  <c:v>1328300</c:v>
                </c:pt>
                <c:pt idx="207">
                  <c:v>1375000</c:v>
                </c:pt>
                <c:pt idx="208">
                  <c:v>1424900</c:v>
                </c:pt>
                <c:pt idx="209">
                  <c:v>1469200</c:v>
                </c:pt>
                <c:pt idx="210">
                  <c:v>1510400</c:v>
                </c:pt>
                <c:pt idx="211">
                  <c:v>1562100</c:v>
                </c:pt>
                <c:pt idx="212">
                  <c:v>1606100</c:v>
                </c:pt>
                <c:pt idx="213">
                  <c:v>1652500</c:v>
                </c:pt>
                <c:pt idx="214">
                  <c:v>1693700</c:v>
                </c:pt>
                <c:pt idx="215">
                  <c:v>1738100</c:v>
                </c:pt>
                <c:pt idx="216">
                  <c:v>1784200</c:v>
                </c:pt>
                <c:pt idx="217">
                  <c:v>1834600</c:v>
                </c:pt>
                <c:pt idx="218">
                  <c:v>1872200</c:v>
                </c:pt>
                <c:pt idx="219">
                  <c:v>1919100</c:v>
                </c:pt>
                <c:pt idx="220">
                  <c:v>1967500</c:v>
                </c:pt>
                <c:pt idx="221">
                  <c:v>0</c:v>
                </c:pt>
                <c:pt idx="222">
                  <c:v>2058700</c:v>
                </c:pt>
                <c:pt idx="223">
                  <c:v>2099300</c:v>
                </c:pt>
                <c:pt idx="224">
                  <c:v>2145600</c:v>
                </c:pt>
                <c:pt idx="225">
                  <c:v>2191800</c:v>
                </c:pt>
                <c:pt idx="226">
                  <c:v>2232800</c:v>
                </c:pt>
                <c:pt idx="227">
                  <c:v>2279700</c:v>
                </c:pt>
                <c:pt idx="228">
                  <c:v>2328200</c:v>
                </c:pt>
                <c:pt idx="229">
                  <c:v>2372300</c:v>
                </c:pt>
                <c:pt idx="230">
                  <c:v>2414200</c:v>
                </c:pt>
                <c:pt idx="231">
                  <c:v>2460000</c:v>
                </c:pt>
                <c:pt idx="232">
                  <c:v>2505700</c:v>
                </c:pt>
                <c:pt idx="233">
                  <c:v>2553900</c:v>
                </c:pt>
                <c:pt idx="234">
                  <c:v>2592800</c:v>
                </c:pt>
                <c:pt idx="235">
                  <c:v>2639600</c:v>
                </c:pt>
                <c:pt idx="236">
                  <c:v>2689300</c:v>
                </c:pt>
                <c:pt idx="237">
                  <c:v>2734300</c:v>
                </c:pt>
                <c:pt idx="238">
                  <c:v>2779500</c:v>
                </c:pt>
                <c:pt idx="239">
                  <c:v>2822200</c:v>
                </c:pt>
                <c:pt idx="240">
                  <c:v>2870500</c:v>
                </c:pt>
                <c:pt idx="241">
                  <c:v>2917200</c:v>
                </c:pt>
                <c:pt idx="242">
                  <c:v>2955100</c:v>
                </c:pt>
                <c:pt idx="243">
                  <c:v>3002800</c:v>
                </c:pt>
                <c:pt idx="244">
                  <c:v>3048000</c:v>
                </c:pt>
                <c:pt idx="245">
                  <c:v>3095400</c:v>
                </c:pt>
                <c:pt idx="246">
                  <c:v>3135800</c:v>
                </c:pt>
                <c:pt idx="247">
                  <c:v>3181500</c:v>
                </c:pt>
                <c:pt idx="248">
                  <c:v>3227100</c:v>
                </c:pt>
                <c:pt idx="249">
                  <c:v>3276300</c:v>
                </c:pt>
                <c:pt idx="250">
                  <c:v>3316800</c:v>
                </c:pt>
                <c:pt idx="251">
                  <c:v>3364100</c:v>
                </c:pt>
                <c:pt idx="252">
                  <c:v>3410400</c:v>
                </c:pt>
                <c:pt idx="253">
                  <c:v>3455600</c:v>
                </c:pt>
                <c:pt idx="254">
                  <c:v>3494800</c:v>
                </c:pt>
                <c:pt idx="255">
                  <c:v>3541800</c:v>
                </c:pt>
                <c:pt idx="256">
                  <c:v>3592200</c:v>
                </c:pt>
                <c:pt idx="257">
                  <c:v>3634700</c:v>
                </c:pt>
                <c:pt idx="258">
                  <c:v>3682400</c:v>
                </c:pt>
                <c:pt idx="259">
                  <c:v>3720100</c:v>
                </c:pt>
                <c:pt idx="260">
                  <c:v>3770600</c:v>
                </c:pt>
                <c:pt idx="261">
                  <c:v>3816000</c:v>
                </c:pt>
                <c:pt idx="262">
                  <c:v>3861900</c:v>
                </c:pt>
                <c:pt idx="263">
                  <c:v>3908100</c:v>
                </c:pt>
                <c:pt idx="264">
                  <c:v>3948300</c:v>
                </c:pt>
                <c:pt idx="265">
                  <c:v>3998600</c:v>
                </c:pt>
                <c:pt idx="266">
                  <c:v>4042200</c:v>
                </c:pt>
                <c:pt idx="267">
                  <c:v>4089300</c:v>
                </c:pt>
                <c:pt idx="268">
                  <c:v>4128400</c:v>
                </c:pt>
                <c:pt idx="269">
                  <c:v>4180400</c:v>
                </c:pt>
                <c:pt idx="270">
                  <c:v>4222000</c:v>
                </c:pt>
                <c:pt idx="271">
                  <c:v>4269100</c:v>
                </c:pt>
                <c:pt idx="272">
                  <c:v>4309800</c:v>
                </c:pt>
                <c:pt idx="273">
                  <c:v>4355800</c:v>
                </c:pt>
                <c:pt idx="274">
                  <c:v>4400900</c:v>
                </c:pt>
                <c:pt idx="275">
                  <c:v>4451200</c:v>
                </c:pt>
                <c:pt idx="276">
                  <c:v>4489600</c:v>
                </c:pt>
                <c:pt idx="277">
                  <c:v>4538400</c:v>
                </c:pt>
                <c:pt idx="278">
                  <c:v>4585400</c:v>
                </c:pt>
                <c:pt idx="279">
                  <c:v>4629600</c:v>
                </c:pt>
                <c:pt idx="280">
                  <c:v>4671200</c:v>
                </c:pt>
                <c:pt idx="281">
                  <c:v>4717200</c:v>
                </c:pt>
                <c:pt idx="282">
                  <c:v>4763500</c:v>
                </c:pt>
                <c:pt idx="283">
                  <c:v>4809000</c:v>
                </c:pt>
                <c:pt idx="284">
                  <c:v>4857800</c:v>
                </c:pt>
                <c:pt idx="285">
                  <c:v>4897800</c:v>
                </c:pt>
                <c:pt idx="286">
                  <c:v>4945000</c:v>
                </c:pt>
                <c:pt idx="287">
                  <c:v>4991700</c:v>
                </c:pt>
                <c:pt idx="288">
                  <c:v>5030200</c:v>
                </c:pt>
                <c:pt idx="289">
                  <c:v>5079900</c:v>
                </c:pt>
                <c:pt idx="290">
                  <c:v>5124000</c:v>
                </c:pt>
                <c:pt idx="291">
                  <c:v>5166800</c:v>
                </c:pt>
                <c:pt idx="292">
                  <c:v>5217600</c:v>
                </c:pt>
                <c:pt idx="293">
                  <c:v>5257900</c:v>
                </c:pt>
                <c:pt idx="294">
                  <c:v>5306300</c:v>
                </c:pt>
                <c:pt idx="295">
                  <c:v>5356700</c:v>
                </c:pt>
                <c:pt idx="296">
                  <c:v>5396900</c:v>
                </c:pt>
                <c:pt idx="297">
                  <c:v>5444000</c:v>
                </c:pt>
                <c:pt idx="298">
                  <c:v>5489300</c:v>
                </c:pt>
                <c:pt idx="299">
                  <c:v>5533500</c:v>
                </c:pt>
                <c:pt idx="300">
                  <c:v>5575700</c:v>
                </c:pt>
                <c:pt idx="301">
                  <c:v>5621100</c:v>
                </c:pt>
                <c:pt idx="302">
                  <c:v>5667400</c:v>
                </c:pt>
                <c:pt idx="303">
                  <c:v>5712200</c:v>
                </c:pt>
                <c:pt idx="304">
                  <c:v>5756600</c:v>
                </c:pt>
                <c:pt idx="305">
                  <c:v>5804400</c:v>
                </c:pt>
                <c:pt idx="306">
                  <c:v>5848500</c:v>
                </c:pt>
                <c:pt idx="307">
                  <c:v>5893000</c:v>
                </c:pt>
                <c:pt idx="308">
                  <c:v>5933000</c:v>
                </c:pt>
                <c:pt idx="309">
                  <c:v>5978100</c:v>
                </c:pt>
                <c:pt idx="310">
                  <c:v>6028700</c:v>
                </c:pt>
                <c:pt idx="311">
                  <c:v>6070700</c:v>
                </c:pt>
                <c:pt idx="312">
                  <c:v>6120100</c:v>
                </c:pt>
                <c:pt idx="313">
                  <c:v>6163400</c:v>
                </c:pt>
                <c:pt idx="314">
                  <c:v>6205000</c:v>
                </c:pt>
                <c:pt idx="315">
                  <c:v>6256900</c:v>
                </c:pt>
                <c:pt idx="316">
                  <c:v>6301400</c:v>
                </c:pt>
                <c:pt idx="317">
                  <c:v>6341700</c:v>
                </c:pt>
                <c:pt idx="318">
                  <c:v>6384600</c:v>
                </c:pt>
                <c:pt idx="319">
                  <c:v>6432000</c:v>
                </c:pt>
                <c:pt idx="320">
                  <c:v>6484700</c:v>
                </c:pt>
                <c:pt idx="321">
                  <c:v>6522100</c:v>
                </c:pt>
                <c:pt idx="322">
                  <c:v>6570400</c:v>
                </c:pt>
                <c:pt idx="323">
                  <c:v>6619500</c:v>
                </c:pt>
                <c:pt idx="324">
                  <c:v>6658400</c:v>
                </c:pt>
                <c:pt idx="325">
                  <c:v>6705200</c:v>
                </c:pt>
                <c:pt idx="326">
                  <c:v>6753500</c:v>
                </c:pt>
                <c:pt idx="327">
                  <c:v>6798800</c:v>
                </c:pt>
                <c:pt idx="328">
                  <c:v>6836100</c:v>
                </c:pt>
                <c:pt idx="329">
                  <c:v>6884900</c:v>
                </c:pt>
                <c:pt idx="330">
                  <c:v>6930600</c:v>
                </c:pt>
                <c:pt idx="331">
                  <c:v>6973300</c:v>
                </c:pt>
                <c:pt idx="332">
                  <c:v>7018500</c:v>
                </c:pt>
                <c:pt idx="333">
                  <c:v>7065800</c:v>
                </c:pt>
                <c:pt idx="334">
                  <c:v>7111200</c:v>
                </c:pt>
                <c:pt idx="335">
                  <c:v>7159700</c:v>
                </c:pt>
                <c:pt idx="336">
                  <c:v>7201700</c:v>
                </c:pt>
                <c:pt idx="337">
                  <c:v>7239600</c:v>
                </c:pt>
                <c:pt idx="338">
                  <c:v>7293300</c:v>
                </c:pt>
                <c:pt idx="339">
                  <c:v>7340100</c:v>
                </c:pt>
                <c:pt idx="340">
                  <c:v>7384200</c:v>
                </c:pt>
                <c:pt idx="341">
                  <c:v>7425400</c:v>
                </c:pt>
                <c:pt idx="342">
                  <c:v>7475400</c:v>
                </c:pt>
                <c:pt idx="343">
                  <c:v>7520000</c:v>
                </c:pt>
                <c:pt idx="344">
                  <c:v>7556500</c:v>
                </c:pt>
                <c:pt idx="345">
                  <c:v>7605700</c:v>
                </c:pt>
                <c:pt idx="346">
                  <c:v>7653100</c:v>
                </c:pt>
                <c:pt idx="347">
                  <c:v>7698400</c:v>
                </c:pt>
                <c:pt idx="348">
                  <c:v>7744000</c:v>
                </c:pt>
                <c:pt idx="349">
                  <c:v>7790700</c:v>
                </c:pt>
                <c:pt idx="350">
                  <c:v>7830500</c:v>
                </c:pt>
                <c:pt idx="351">
                  <c:v>7872300</c:v>
                </c:pt>
                <c:pt idx="352">
                  <c:v>7922300</c:v>
                </c:pt>
                <c:pt idx="353">
                  <c:v>7971000</c:v>
                </c:pt>
                <c:pt idx="354">
                  <c:v>8019400</c:v>
                </c:pt>
                <c:pt idx="355">
                  <c:v>8056900</c:v>
                </c:pt>
                <c:pt idx="356">
                  <c:v>8106200</c:v>
                </c:pt>
                <c:pt idx="357">
                  <c:v>8151500</c:v>
                </c:pt>
                <c:pt idx="358">
                  <c:v>8199800</c:v>
                </c:pt>
                <c:pt idx="359">
                  <c:v>8248200</c:v>
                </c:pt>
                <c:pt idx="360">
                  <c:v>8287300</c:v>
                </c:pt>
                <c:pt idx="361">
                  <c:v>8331400</c:v>
                </c:pt>
                <c:pt idx="362">
                  <c:v>8376900</c:v>
                </c:pt>
                <c:pt idx="363">
                  <c:v>8424400</c:v>
                </c:pt>
                <c:pt idx="364">
                  <c:v>8470600</c:v>
                </c:pt>
                <c:pt idx="365">
                  <c:v>8510200</c:v>
                </c:pt>
                <c:pt idx="366">
                  <c:v>8555500</c:v>
                </c:pt>
                <c:pt idx="367">
                  <c:v>8604400</c:v>
                </c:pt>
                <c:pt idx="368">
                  <c:v>8649300</c:v>
                </c:pt>
                <c:pt idx="369">
                  <c:v>8688700</c:v>
                </c:pt>
                <c:pt idx="370">
                  <c:v>8742200</c:v>
                </c:pt>
                <c:pt idx="371">
                  <c:v>8779600</c:v>
                </c:pt>
                <c:pt idx="372">
                  <c:v>8835200</c:v>
                </c:pt>
                <c:pt idx="373">
                  <c:v>8871300</c:v>
                </c:pt>
                <c:pt idx="374">
                  <c:v>8920200</c:v>
                </c:pt>
                <c:pt idx="375">
                  <c:v>8964700</c:v>
                </c:pt>
                <c:pt idx="376">
                  <c:v>9008200</c:v>
                </c:pt>
                <c:pt idx="377">
                  <c:v>9057100</c:v>
                </c:pt>
                <c:pt idx="378">
                  <c:v>9100500</c:v>
                </c:pt>
                <c:pt idx="379">
                  <c:v>9147800</c:v>
                </c:pt>
                <c:pt idx="380">
                  <c:v>9190600</c:v>
                </c:pt>
                <c:pt idx="381">
                  <c:v>9229600</c:v>
                </c:pt>
                <c:pt idx="382">
                  <c:v>9276400</c:v>
                </c:pt>
                <c:pt idx="383">
                  <c:v>9325300</c:v>
                </c:pt>
                <c:pt idx="384">
                  <c:v>9373300</c:v>
                </c:pt>
                <c:pt idx="385">
                  <c:v>9416600</c:v>
                </c:pt>
                <c:pt idx="386">
                  <c:v>9458900</c:v>
                </c:pt>
                <c:pt idx="387">
                  <c:v>9505600</c:v>
                </c:pt>
                <c:pt idx="388">
                  <c:v>9556900</c:v>
                </c:pt>
                <c:pt idx="389">
                  <c:v>9594400</c:v>
                </c:pt>
                <c:pt idx="390">
                  <c:v>9640600</c:v>
                </c:pt>
                <c:pt idx="391">
                  <c:v>9689900</c:v>
                </c:pt>
                <c:pt idx="392">
                  <c:v>9732600</c:v>
                </c:pt>
                <c:pt idx="393">
                  <c:v>9780100</c:v>
                </c:pt>
                <c:pt idx="394">
                  <c:v>9821700</c:v>
                </c:pt>
                <c:pt idx="395">
                  <c:v>9867500</c:v>
                </c:pt>
                <c:pt idx="396">
                  <c:v>9915200</c:v>
                </c:pt>
                <c:pt idx="397">
                  <c:v>9956900</c:v>
                </c:pt>
                <c:pt idx="398">
                  <c:v>10035700</c:v>
                </c:pt>
                <c:pt idx="399">
                  <c:v>10326500</c:v>
                </c:pt>
                <c:pt idx="400">
                  <c:v>10712700</c:v>
                </c:pt>
                <c:pt idx="401">
                  <c:v>11050800</c:v>
                </c:pt>
                <c:pt idx="402">
                  <c:v>11433700</c:v>
                </c:pt>
                <c:pt idx="403">
                  <c:v>11751900</c:v>
                </c:pt>
                <c:pt idx="404">
                  <c:v>12140300</c:v>
                </c:pt>
                <c:pt idx="405">
                  <c:v>12452300</c:v>
                </c:pt>
                <c:pt idx="406">
                  <c:v>12844600</c:v>
                </c:pt>
                <c:pt idx="407">
                  <c:v>13159700</c:v>
                </c:pt>
                <c:pt idx="408">
                  <c:v>13533300</c:v>
                </c:pt>
                <c:pt idx="409">
                  <c:v>13861000</c:v>
                </c:pt>
                <c:pt idx="410">
                  <c:v>14190300</c:v>
                </c:pt>
                <c:pt idx="411">
                  <c:v>14570700</c:v>
                </c:pt>
                <c:pt idx="412">
                  <c:v>14885200</c:v>
                </c:pt>
                <c:pt idx="413">
                  <c:v>15270200</c:v>
                </c:pt>
                <c:pt idx="414">
                  <c:v>15587100</c:v>
                </c:pt>
                <c:pt idx="415">
                  <c:v>15969300</c:v>
                </c:pt>
                <c:pt idx="416">
                  <c:v>16350800</c:v>
                </c:pt>
                <c:pt idx="417">
                  <c:v>16687000</c:v>
                </c:pt>
                <c:pt idx="418">
                  <c:v>16997600</c:v>
                </c:pt>
                <c:pt idx="419">
                  <c:v>17384200</c:v>
                </c:pt>
                <c:pt idx="420">
                  <c:v>17759700</c:v>
                </c:pt>
                <c:pt idx="421">
                  <c:v>18087200</c:v>
                </c:pt>
                <c:pt idx="422">
                  <c:v>18453700</c:v>
                </c:pt>
                <c:pt idx="423">
                  <c:v>18799000</c:v>
                </c:pt>
                <c:pt idx="424">
                  <c:v>19108700</c:v>
                </c:pt>
                <c:pt idx="425">
                  <c:v>19475300</c:v>
                </c:pt>
                <c:pt idx="426">
                  <c:v>19877100</c:v>
                </c:pt>
                <c:pt idx="427">
                  <c:v>20194700</c:v>
                </c:pt>
                <c:pt idx="428">
                  <c:v>20530900</c:v>
                </c:pt>
                <c:pt idx="429">
                  <c:v>20882200</c:v>
                </c:pt>
                <c:pt idx="430">
                  <c:v>21209400</c:v>
                </c:pt>
                <c:pt idx="431">
                  <c:v>21604400</c:v>
                </c:pt>
                <c:pt idx="432">
                  <c:v>21919000</c:v>
                </c:pt>
                <c:pt idx="433">
                  <c:v>22300900</c:v>
                </c:pt>
                <c:pt idx="434">
                  <c:v>22626300</c:v>
                </c:pt>
                <c:pt idx="435">
                  <c:v>22982000</c:v>
                </c:pt>
                <c:pt idx="436">
                  <c:v>23341800</c:v>
                </c:pt>
                <c:pt idx="437">
                  <c:v>23727100</c:v>
                </c:pt>
                <c:pt idx="438">
                  <c:v>24016300</c:v>
                </c:pt>
                <c:pt idx="439">
                  <c:v>24405000</c:v>
                </c:pt>
                <c:pt idx="440">
                  <c:v>24727600</c:v>
                </c:pt>
                <c:pt idx="441">
                  <c:v>25125200</c:v>
                </c:pt>
                <c:pt idx="442">
                  <c:v>25437900</c:v>
                </c:pt>
                <c:pt idx="443">
                  <c:v>25827500</c:v>
                </c:pt>
                <c:pt idx="444">
                  <c:v>26146600</c:v>
                </c:pt>
                <c:pt idx="445">
                  <c:v>26538100</c:v>
                </c:pt>
                <c:pt idx="446">
                  <c:v>26859300</c:v>
                </c:pt>
                <c:pt idx="447">
                  <c:v>27240300</c:v>
                </c:pt>
                <c:pt idx="448">
                  <c:v>27592900</c:v>
                </c:pt>
                <c:pt idx="449">
                  <c:v>27894200</c:v>
                </c:pt>
                <c:pt idx="450">
                  <c:v>28282600</c:v>
                </c:pt>
                <c:pt idx="451">
                  <c:v>28607900</c:v>
                </c:pt>
                <c:pt idx="452">
                  <c:v>28980500</c:v>
                </c:pt>
                <c:pt idx="453">
                  <c:v>29312000</c:v>
                </c:pt>
                <c:pt idx="454">
                  <c:v>29721400</c:v>
                </c:pt>
                <c:pt idx="455">
                  <c:v>30010300</c:v>
                </c:pt>
                <c:pt idx="456">
                  <c:v>30364600</c:v>
                </c:pt>
                <c:pt idx="457">
                  <c:v>30749700</c:v>
                </c:pt>
                <c:pt idx="458">
                  <c:v>31071000</c:v>
                </c:pt>
                <c:pt idx="459">
                  <c:v>31437900</c:v>
                </c:pt>
                <c:pt idx="460">
                  <c:v>31749000</c:v>
                </c:pt>
                <c:pt idx="461">
                  <c:v>32158100</c:v>
                </c:pt>
                <c:pt idx="462">
                  <c:v>32494800</c:v>
                </c:pt>
                <c:pt idx="463">
                  <c:v>32794700</c:v>
                </c:pt>
                <c:pt idx="464">
                  <c:v>33182900</c:v>
                </c:pt>
                <c:pt idx="465">
                  <c:v>33511000</c:v>
                </c:pt>
                <c:pt idx="466">
                  <c:v>33917900</c:v>
                </c:pt>
                <c:pt idx="467">
                  <c:v>34225500</c:v>
                </c:pt>
                <c:pt idx="468">
                  <c:v>34614000</c:v>
                </c:pt>
                <c:pt idx="469">
                  <c:v>34936800</c:v>
                </c:pt>
                <c:pt idx="470">
                  <c:v>35311800</c:v>
                </c:pt>
                <c:pt idx="471">
                  <c:v>35627300</c:v>
                </c:pt>
                <c:pt idx="472">
                  <c:v>35979000</c:v>
                </c:pt>
                <c:pt idx="473">
                  <c:v>36342100</c:v>
                </c:pt>
                <c:pt idx="474">
                  <c:v>36706600</c:v>
                </c:pt>
                <c:pt idx="475">
                  <c:v>37093100</c:v>
                </c:pt>
                <c:pt idx="476">
                  <c:v>37378400</c:v>
                </c:pt>
                <c:pt idx="477">
                  <c:v>37749600</c:v>
                </c:pt>
                <c:pt idx="478">
                  <c:v>38095800</c:v>
                </c:pt>
                <c:pt idx="479">
                  <c:v>38472300</c:v>
                </c:pt>
                <c:pt idx="480">
                  <c:v>38796600</c:v>
                </c:pt>
                <c:pt idx="481">
                  <c:v>39150200</c:v>
                </c:pt>
                <c:pt idx="482">
                  <c:v>39517600</c:v>
                </c:pt>
                <c:pt idx="483">
                  <c:v>39861000</c:v>
                </c:pt>
                <c:pt idx="484">
                  <c:v>40235800</c:v>
                </c:pt>
                <c:pt idx="485">
                  <c:v>40553300</c:v>
                </c:pt>
                <c:pt idx="486">
                  <c:v>40938600</c:v>
                </c:pt>
                <c:pt idx="487">
                  <c:v>41261300</c:v>
                </c:pt>
                <c:pt idx="488">
                  <c:v>41628500</c:v>
                </c:pt>
                <c:pt idx="489">
                  <c:v>41970900</c:v>
                </c:pt>
                <c:pt idx="490">
                  <c:v>42328300</c:v>
                </c:pt>
                <c:pt idx="491">
                  <c:v>42668200</c:v>
                </c:pt>
                <c:pt idx="492">
                  <c:v>43063800</c:v>
                </c:pt>
                <c:pt idx="493">
                  <c:v>43367800</c:v>
                </c:pt>
                <c:pt idx="494">
                  <c:v>43748900</c:v>
                </c:pt>
                <c:pt idx="495">
                  <c:v>44052100</c:v>
                </c:pt>
                <c:pt idx="496">
                  <c:v>44441100</c:v>
                </c:pt>
                <c:pt idx="497">
                  <c:v>44807200</c:v>
                </c:pt>
                <c:pt idx="498">
                  <c:v>45133700</c:v>
                </c:pt>
                <c:pt idx="499">
                  <c:v>45483200</c:v>
                </c:pt>
                <c:pt idx="500">
                  <c:v>45848800</c:v>
                </c:pt>
                <c:pt idx="501">
                  <c:v>46206900</c:v>
                </c:pt>
                <c:pt idx="502">
                  <c:v>46538800</c:v>
                </c:pt>
                <c:pt idx="503">
                  <c:v>46924300</c:v>
                </c:pt>
                <c:pt idx="504">
                  <c:v>47221000</c:v>
                </c:pt>
                <c:pt idx="505">
                  <c:v>47604200</c:v>
                </c:pt>
                <c:pt idx="506">
                  <c:v>47939000</c:v>
                </c:pt>
                <c:pt idx="507">
                  <c:v>48274700</c:v>
                </c:pt>
                <c:pt idx="508">
                  <c:v>48637000</c:v>
                </c:pt>
                <c:pt idx="509">
                  <c:v>49010500</c:v>
                </c:pt>
                <c:pt idx="510">
                  <c:v>49354000</c:v>
                </c:pt>
                <c:pt idx="511">
                  <c:v>49652700</c:v>
                </c:pt>
                <c:pt idx="512">
                  <c:v>50044500</c:v>
                </c:pt>
                <c:pt idx="513">
                  <c:v>50380800</c:v>
                </c:pt>
                <c:pt idx="514">
                  <c:v>50780900</c:v>
                </c:pt>
                <c:pt idx="515">
                  <c:v>51097000</c:v>
                </c:pt>
                <c:pt idx="516">
                  <c:v>51474300</c:v>
                </c:pt>
                <c:pt idx="517">
                  <c:v>51805600</c:v>
                </c:pt>
                <c:pt idx="518">
                  <c:v>52161100</c:v>
                </c:pt>
                <c:pt idx="519">
                  <c:v>52485500</c:v>
                </c:pt>
                <c:pt idx="520">
                  <c:v>52806200</c:v>
                </c:pt>
                <c:pt idx="521">
                  <c:v>53217000</c:v>
                </c:pt>
                <c:pt idx="522">
                  <c:v>53566200</c:v>
                </c:pt>
                <c:pt idx="523">
                  <c:v>53886900</c:v>
                </c:pt>
                <c:pt idx="524">
                  <c:v>54241100</c:v>
                </c:pt>
                <c:pt idx="525">
                  <c:v>54613200</c:v>
                </c:pt>
                <c:pt idx="526">
                  <c:v>54962100</c:v>
                </c:pt>
                <c:pt idx="527">
                  <c:v>55307300</c:v>
                </c:pt>
                <c:pt idx="528">
                  <c:v>55621800</c:v>
                </c:pt>
                <c:pt idx="529">
                  <c:v>56009100</c:v>
                </c:pt>
                <c:pt idx="530">
                  <c:v>56356100</c:v>
                </c:pt>
                <c:pt idx="531">
                  <c:v>56744400</c:v>
                </c:pt>
                <c:pt idx="532">
                  <c:v>57044900</c:v>
                </c:pt>
                <c:pt idx="533">
                  <c:v>57435300</c:v>
                </c:pt>
                <c:pt idx="534">
                  <c:v>57773200</c:v>
                </c:pt>
                <c:pt idx="535">
                  <c:v>58137200</c:v>
                </c:pt>
                <c:pt idx="536">
                  <c:v>58493700</c:v>
                </c:pt>
                <c:pt idx="537">
                  <c:v>58877200</c:v>
                </c:pt>
                <c:pt idx="538">
                  <c:v>59165200</c:v>
                </c:pt>
                <c:pt idx="539">
                  <c:v>59513500</c:v>
                </c:pt>
                <c:pt idx="540">
                  <c:v>59921400</c:v>
                </c:pt>
                <c:pt idx="541">
                  <c:v>60215200</c:v>
                </c:pt>
                <c:pt idx="542">
                  <c:v>60578000</c:v>
                </c:pt>
                <c:pt idx="543">
                  <c:v>60947800</c:v>
                </c:pt>
                <c:pt idx="544">
                  <c:v>61314900</c:v>
                </c:pt>
                <c:pt idx="545">
                  <c:v>61650100</c:v>
                </c:pt>
                <c:pt idx="546">
                  <c:v>61986100</c:v>
                </c:pt>
                <c:pt idx="547">
                  <c:v>62356500</c:v>
                </c:pt>
                <c:pt idx="548">
                  <c:v>62639900</c:v>
                </c:pt>
                <c:pt idx="549">
                  <c:v>63028000</c:v>
                </c:pt>
                <c:pt idx="550">
                  <c:v>63368600</c:v>
                </c:pt>
                <c:pt idx="551">
                  <c:v>63747100</c:v>
                </c:pt>
                <c:pt idx="552">
                  <c:v>64124400</c:v>
                </c:pt>
                <c:pt idx="553">
                  <c:v>64496400</c:v>
                </c:pt>
                <c:pt idx="554">
                  <c:v>64790100</c:v>
                </c:pt>
                <c:pt idx="555">
                  <c:v>65156400</c:v>
                </c:pt>
                <c:pt idx="556">
                  <c:v>65481600</c:v>
                </c:pt>
                <c:pt idx="557">
                  <c:v>65791300</c:v>
                </c:pt>
                <c:pt idx="558">
                  <c:v>66210800</c:v>
                </c:pt>
                <c:pt idx="559">
                  <c:v>66543200</c:v>
                </c:pt>
                <c:pt idx="560">
                  <c:v>66971000</c:v>
                </c:pt>
                <c:pt idx="561">
                  <c:v>67282900</c:v>
                </c:pt>
                <c:pt idx="562">
                  <c:v>67593700</c:v>
                </c:pt>
                <c:pt idx="563">
                  <c:v>67929500</c:v>
                </c:pt>
                <c:pt idx="564">
                  <c:v>68332900</c:v>
                </c:pt>
                <c:pt idx="565">
                  <c:v>68661100</c:v>
                </c:pt>
                <c:pt idx="566">
                  <c:v>68979400</c:v>
                </c:pt>
                <c:pt idx="567">
                  <c:v>69344400</c:v>
                </c:pt>
                <c:pt idx="568">
                  <c:v>69700700</c:v>
                </c:pt>
                <c:pt idx="569">
                  <c:v>70082100</c:v>
                </c:pt>
                <c:pt idx="570">
                  <c:v>70421000</c:v>
                </c:pt>
                <c:pt idx="571">
                  <c:v>70783300</c:v>
                </c:pt>
                <c:pt idx="572">
                  <c:v>71130700</c:v>
                </c:pt>
                <c:pt idx="573">
                  <c:v>71480600</c:v>
                </c:pt>
                <c:pt idx="574">
                  <c:v>71815400</c:v>
                </c:pt>
                <c:pt idx="575">
                  <c:v>72130100</c:v>
                </c:pt>
                <c:pt idx="576">
                  <c:v>72529900</c:v>
                </c:pt>
                <c:pt idx="577">
                  <c:v>72854600</c:v>
                </c:pt>
                <c:pt idx="578">
                  <c:v>73218000</c:v>
                </c:pt>
                <c:pt idx="579">
                  <c:v>73517400</c:v>
                </c:pt>
                <c:pt idx="580">
                  <c:v>73937800</c:v>
                </c:pt>
                <c:pt idx="581">
                  <c:v>74278900</c:v>
                </c:pt>
                <c:pt idx="582">
                  <c:v>74645800</c:v>
                </c:pt>
                <c:pt idx="583">
                  <c:v>74965400</c:v>
                </c:pt>
                <c:pt idx="584">
                  <c:v>75244600</c:v>
                </c:pt>
                <c:pt idx="585">
                  <c:v>75729500</c:v>
                </c:pt>
                <c:pt idx="586">
                  <c:v>76045700</c:v>
                </c:pt>
                <c:pt idx="587">
                  <c:v>76403000</c:v>
                </c:pt>
                <c:pt idx="588">
                  <c:v>76729600</c:v>
                </c:pt>
                <c:pt idx="589">
                  <c:v>77067100</c:v>
                </c:pt>
                <c:pt idx="590">
                  <c:v>77382800</c:v>
                </c:pt>
                <c:pt idx="591">
                  <c:v>77791400</c:v>
                </c:pt>
                <c:pt idx="592">
                  <c:v>78137800</c:v>
                </c:pt>
                <c:pt idx="593">
                  <c:v>78492600</c:v>
                </c:pt>
                <c:pt idx="594">
                  <c:v>78821700</c:v>
                </c:pt>
                <c:pt idx="595">
                  <c:v>79156400</c:v>
                </c:pt>
                <c:pt idx="596">
                  <c:v>79561800</c:v>
                </c:pt>
                <c:pt idx="597">
                  <c:v>79912000</c:v>
                </c:pt>
              </c:numCache>
            </c:numRef>
          </c:xVal>
          <c:yVal>
            <c:numRef>
              <c:f>Übertragungsfunktion!$D$4:$D$601</c:f>
              <c:numCache>
                <c:formatCode>0.00</c:formatCode>
                <c:ptCount val="598"/>
                <c:pt idx="0">
                  <c:v>1.8592</c:v>
                </c:pt>
                <c:pt idx="1">
                  <c:v>-6.5519999999999996</c:v>
                </c:pt>
                <c:pt idx="2">
                  <c:v>-16.6752</c:v>
                </c:pt>
                <c:pt idx="3">
                  <c:v>-30.8292</c:v>
                </c:pt>
                <c:pt idx="4">
                  <c:v>-38.056199999999997</c:v>
                </c:pt>
                <c:pt idx="5">
                  <c:v>-41.366100000000003</c:v>
                </c:pt>
                <c:pt idx="6">
                  <c:v>-46.421999999999997</c:v>
                </c:pt>
                <c:pt idx="7">
                  <c:v>-56.342599999999997</c:v>
                </c:pt>
                <c:pt idx="8">
                  <c:v>-60.383400000000002</c:v>
                </c:pt>
                <c:pt idx="9">
                  <c:v>-63.311399999999999</c:v>
                </c:pt>
                <c:pt idx="10">
                  <c:v>-64.3292</c:v>
                </c:pt>
                <c:pt idx="11">
                  <c:v>-68.498900000000006</c:v>
                </c:pt>
                <c:pt idx="12">
                  <c:v>-71.931700000000006</c:v>
                </c:pt>
                <c:pt idx="13">
                  <c:v>-76.040599999999998</c:v>
                </c:pt>
                <c:pt idx="14">
                  <c:v>-82.016900000000007</c:v>
                </c:pt>
                <c:pt idx="15">
                  <c:v>-85.230599999999995</c:v>
                </c:pt>
                <c:pt idx="16">
                  <c:v>-88.222099999999998</c:v>
                </c:pt>
                <c:pt idx="17">
                  <c:v>-90.614000000000004</c:v>
                </c:pt>
                <c:pt idx="18">
                  <c:v>-93.494100000000003</c:v>
                </c:pt>
                <c:pt idx="19">
                  <c:v>-95.698700000000002</c:v>
                </c:pt>
                <c:pt idx="20">
                  <c:v>-97.817300000000003</c:v>
                </c:pt>
                <c:pt idx="21">
                  <c:v>-100.4607</c:v>
                </c:pt>
                <c:pt idx="22">
                  <c:v>-101.5089</c:v>
                </c:pt>
                <c:pt idx="23">
                  <c:v>-102.69329999999999</c:v>
                </c:pt>
                <c:pt idx="24">
                  <c:v>-104.9905</c:v>
                </c:pt>
                <c:pt idx="25">
                  <c:v>-106.93040000000001</c:v>
                </c:pt>
                <c:pt idx="26">
                  <c:v>-108.9448</c:v>
                </c:pt>
                <c:pt idx="27">
                  <c:v>-110.45950000000001</c:v>
                </c:pt>
                <c:pt idx="28">
                  <c:v>-111.9928</c:v>
                </c:pt>
                <c:pt idx="29">
                  <c:v>-113.6807</c:v>
                </c:pt>
                <c:pt idx="30">
                  <c:v>-115.1686</c:v>
                </c:pt>
                <c:pt idx="31">
                  <c:v>-118.3573</c:v>
                </c:pt>
                <c:pt idx="32">
                  <c:v>-119.67230000000001</c:v>
                </c:pt>
                <c:pt idx="33">
                  <c:v>-120.7015</c:v>
                </c:pt>
                <c:pt idx="34">
                  <c:v>-122.1876</c:v>
                </c:pt>
                <c:pt idx="35">
                  <c:v>-123.74550000000001</c:v>
                </c:pt>
                <c:pt idx="36">
                  <c:v>-124.7367</c:v>
                </c:pt>
                <c:pt idx="37">
                  <c:v>-126.0677</c:v>
                </c:pt>
                <c:pt idx="38">
                  <c:v>-127.22329999999999</c:v>
                </c:pt>
                <c:pt idx="39">
                  <c:v>-128.3997</c:v>
                </c:pt>
                <c:pt idx="40">
                  <c:v>-129.28880000000001</c:v>
                </c:pt>
                <c:pt idx="41">
                  <c:v>-130.6532</c:v>
                </c:pt>
                <c:pt idx="42">
                  <c:v>-131.34190000000001</c:v>
                </c:pt>
                <c:pt idx="43">
                  <c:v>-132.7484</c:v>
                </c:pt>
                <c:pt idx="44">
                  <c:v>-132.9606</c:v>
                </c:pt>
                <c:pt idx="45">
                  <c:v>-134.0557</c:v>
                </c:pt>
                <c:pt idx="46">
                  <c:v>-134.9188</c:v>
                </c:pt>
                <c:pt idx="47">
                  <c:v>-135.96250000000001</c:v>
                </c:pt>
                <c:pt idx="48">
                  <c:v>-136.8569</c:v>
                </c:pt>
                <c:pt idx="49">
                  <c:v>-137.8775</c:v>
                </c:pt>
                <c:pt idx="50">
                  <c:v>-138.70590000000001</c:v>
                </c:pt>
                <c:pt idx="51">
                  <c:v>-139.80189999999999</c:v>
                </c:pt>
                <c:pt idx="52">
                  <c:v>-140.53399999999999</c:v>
                </c:pt>
                <c:pt idx="53">
                  <c:v>-141.38550000000001</c:v>
                </c:pt>
                <c:pt idx="54">
                  <c:v>-142.2071</c:v>
                </c:pt>
                <c:pt idx="55">
                  <c:v>-142.9297</c:v>
                </c:pt>
                <c:pt idx="56">
                  <c:v>-143.67189999999999</c:v>
                </c:pt>
                <c:pt idx="57">
                  <c:v>-144.78039999999999</c:v>
                </c:pt>
                <c:pt idx="58">
                  <c:v>-145.4864</c:v>
                </c:pt>
                <c:pt idx="59">
                  <c:v>-146.01259999999999</c:v>
                </c:pt>
                <c:pt idx="60">
                  <c:v>-146.8143</c:v>
                </c:pt>
                <c:pt idx="61">
                  <c:v>-147.42420000000001</c:v>
                </c:pt>
                <c:pt idx="62">
                  <c:v>-148.5984</c:v>
                </c:pt>
                <c:pt idx="63">
                  <c:v>-148.89709999999999</c:v>
                </c:pt>
                <c:pt idx="64">
                  <c:v>-149.71180000000001</c:v>
                </c:pt>
                <c:pt idx="65">
                  <c:v>-150.51779999999999</c:v>
                </c:pt>
                <c:pt idx="66">
                  <c:v>-150.97790000000001</c:v>
                </c:pt>
                <c:pt idx="67">
                  <c:v>-151.6181</c:v>
                </c:pt>
                <c:pt idx="68">
                  <c:v>-151.9265</c:v>
                </c:pt>
                <c:pt idx="69">
                  <c:v>-152.85220000000001</c:v>
                </c:pt>
                <c:pt idx="70">
                  <c:v>-153.3999</c:v>
                </c:pt>
                <c:pt idx="71">
                  <c:v>-154.01480000000001</c:v>
                </c:pt>
                <c:pt idx="72">
                  <c:v>-154.49469999999999</c:v>
                </c:pt>
                <c:pt idx="73">
                  <c:v>-155.2114</c:v>
                </c:pt>
                <c:pt idx="74">
                  <c:v>-155.71360000000001</c:v>
                </c:pt>
                <c:pt idx="75">
                  <c:v>-155.93289999999999</c:v>
                </c:pt>
                <c:pt idx="76">
                  <c:v>-156.7346</c:v>
                </c:pt>
                <c:pt idx="77">
                  <c:v>-157.0873</c:v>
                </c:pt>
                <c:pt idx="78">
                  <c:v>-157.4006</c:v>
                </c:pt>
                <c:pt idx="79">
                  <c:v>-158.18940000000001</c:v>
                </c:pt>
                <c:pt idx="80">
                  <c:v>-158.76570000000001</c:v>
                </c:pt>
                <c:pt idx="81">
                  <c:v>-159.44550000000001</c:v>
                </c:pt>
                <c:pt idx="82">
                  <c:v>-159.67080000000001</c:v>
                </c:pt>
                <c:pt idx="83">
                  <c:v>-160.35900000000001</c:v>
                </c:pt>
                <c:pt idx="84">
                  <c:v>-160.9075</c:v>
                </c:pt>
                <c:pt idx="85">
                  <c:v>-161.3048</c:v>
                </c:pt>
                <c:pt idx="86">
                  <c:v>-161.9051</c:v>
                </c:pt>
                <c:pt idx="87">
                  <c:v>-162.5685</c:v>
                </c:pt>
                <c:pt idx="88">
                  <c:v>-162.91319999999999</c:v>
                </c:pt>
                <c:pt idx="89">
                  <c:v>-163.18819999999999</c:v>
                </c:pt>
                <c:pt idx="90">
                  <c:v>-163.46639999999999</c:v>
                </c:pt>
                <c:pt idx="91">
                  <c:v>-163.95310000000001</c:v>
                </c:pt>
                <c:pt idx="92">
                  <c:v>-164.48269999999999</c:v>
                </c:pt>
                <c:pt idx="93">
                  <c:v>-164.9101</c:v>
                </c:pt>
                <c:pt idx="94">
                  <c:v>-165.23859999999999</c:v>
                </c:pt>
                <c:pt idx="95">
                  <c:v>-165.39750000000001</c:v>
                </c:pt>
                <c:pt idx="96">
                  <c:v>-166.17349999999999</c:v>
                </c:pt>
                <c:pt idx="97">
                  <c:v>-166.5702</c:v>
                </c:pt>
                <c:pt idx="98">
                  <c:v>-166.70310000000001</c:v>
                </c:pt>
                <c:pt idx="99">
                  <c:v>-167.2946</c:v>
                </c:pt>
                <c:pt idx="100">
                  <c:v>-167.38570000000001</c:v>
                </c:pt>
                <c:pt idx="101">
                  <c:v>-167.995</c:v>
                </c:pt>
                <c:pt idx="102">
                  <c:v>-168.81460000000001</c:v>
                </c:pt>
                <c:pt idx="103">
                  <c:v>-169.14189999999999</c:v>
                </c:pt>
                <c:pt idx="104">
                  <c:v>-169.5059</c:v>
                </c:pt>
                <c:pt idx="105">
                  <c:v>-169.83539999999999</c:v>
                </c:pt>
                <c:pt idx="106">
                  <c:v>-170.14670000000001</c:v>
                </c:pt>
                <c:pt idx="107">
                  <c:v>-170.9024</c:v>
                </c:pt>
                <c:pt idx="108">
                  <c:v>-171.69120000000001</c:v>
                </c:pt>
                <c:pt idx="109">
                  <c:v>-171.6652</c:v>
                </c:pt>
                <c:pt idx="110">
                  <c:v>-172.5934</c:v>
                </c:pt>
                <c:pt idx="111">
                  <c:v>-172.3948</c:v>
                </c:pt>
                <c:pt idx="112">
                  <c:v>-172.88829999999999</c:v>
                </c:pt>
                <c:pt idx="113">
                  <c:v>-173.24459999999999</c:v>
                </c:pt>
                <c:pt idx="114">
                  <c:v>-173.6354</c:v>
                </c:pt>
                <c:pt idx="115">
                  <c:v>-173.9922</c:v>
                </c:pt>
                <c:pt idx="116">
                  <c:v>-174.39599999999999</c:v>
                </c:pt>
                <c:pt idx="117">
                  <c:v>-174.76410000000001</c:v>
                </c:pt>
                <c:pt idx="118">
                  <c:v>-175.04650000000001</c:v>
                </c:pt>
                <c:pt idx="119">
                  <c:v>-175.33150000000001</c:v>
                </c:pt>
                <c:pt idx="120">
                  <c:v>-176.06659999999999</c:v>
                </c:pt>
                <c:pt idx="121">
                  <c:v>-176.3647</c:v>
                </c:pt>
                <c:pt idx="122">
                  <c:v>-176.4649</c:v>
                </c:pt>
                <c:pt idx="123">
                  <c:v>-176.8955</c:v>
                </c:pt>
                <c:pt idx="124">
                  <c:v>-177.0197</c:v>
                </c:pt>
                <c:pt idx="125">
                  <c:v>-177.37039999999999</c:v>
                </c:pt>
                <c:pt idx="126">
                  <c:v>-177.80009999999999</c:v>
                </c:pt>
                <c:pt idx="127">
                  <c:v>-178.0547</c:v>
                </c:pt>
                <c:pt idx="128">
                  <c:v>-178.15260000000001</c:v>
                </c:pt>
                <c:pt idx="129">
                  <c:v>-178.76130000000001</c:v>
                </c:pt>
                <c:pt idx="130">
                  <c:v>-179.0213</c:v>
                </c:pt>
                <c:pt idx="131">
                  <c:v>-179.39439999999999</c:v>
                </c:pt>
                <c:pt idx="132">
                  <c:v>-179.7259</c:v>
                </c:pt>
                <c:pt idx="133">
                  <c:v>179.99950000000001</c:v>
                </c:pt>
                <c:pt idx="134">
                  <c:v>179.54740000000001</c:v>
                </c:pt>
                <c:pt idx="135">
                  <c:v>179.28559999999999</c:v>
                </c:pt>
                <c:pt idx="136">
                  <c:v>179.02160000000001</c:v>
                </c:pt>
                <c:pt idx="137">
                  <c:v>178.5865</c:v>
                </c:pt>
                <c:pt idx="138">
                  <c:v>178.40549999999999</c:v>
                </c:pt>
                <c:pt idx="139">
                  <c:v>178.0521</c:v>
                </c:pt>
                <c:pt idx="140">
                  <c:v>177.44669999999999</c:v>
                </c:pt>
                <c:pt idx="141">
                  <c:v>177.38910000000001</c:v>
                </c:pt>
                <c:pt idx="142">
                  <c:v>177.02529999999999</c:v>
                </c:pt>
                <c:pt idx="143">
                  <c:v>176.91149999999999</c:v>
                </c:pt>
                <c:pt idx="144">
                  <c:v>176.47470000000001</c:v>
                </c:pt>
                <c:pt idx="145">
                  <c:v>176.1979</c:v>
                </c:pt>
                <c:pt idx="146">
                  <c:v>176.01509999999999</c:v>
                </c:pt>
                <c:pt idx="147">
                  <c:v>175.5718</c:v>
                </c:pt>
                <c:pt idx="148">
                  <c:v>174.93199999999999</c:v>
                </c:pt>
                <c:pt idx="149">
                  <c:v>175.05109999999999</c:v>
                </c:pt>
                <c:pt idx="150">
                  <c:v>174.59389999999999</c:v>
                </c:pt>
                <c:pt idx="151">
                  <c:v>174.39009999999999</c:v>
                </c:pt>
                <c:pt idx="152">
                  <c:v>174.18469999999999</c:v>
                </c:pt>
                <c:pt idx="153">
                  <c:v>173.7251</c:v>
                </c:pt>
                <c:pt idx="154">
                  <c:v>173.4376</c:v>
                </c:pt>
                <c:pt idx="155">
                  <c:v>173.7929</c:v>
                </c:pt>
                <c:pt idx="156">
                  <c:v>173.43520000000001</c:v>
                </c:pt>
                <c:pt idx="157">
                  <c:v>173.232</c:v>
                </c:pt>
                <c:pt idx="158">
                  <c:v>173.0187</c:v>
                </c:pt>
                <c:pt idx="159">
                  <c:v>172.72450000000001</c:v>
                </c:pt>
                <c:pt idx="160">
                  <c:v>172.47030000000001</c:v>
                </c:pt>
                <c:pt idx="161">
                  <c:v>172.2062</c:v>
                </c:pt>
                <c:pt idx="162">
                  <c:v>171.9325</c:v>
                </c:pt>
                <c:pt idx="163">
                  <c:v>171.8107</c:v>
                </c:pt>
                <c:pt idx="164">
                  <c:v>171.42169999999999</c:v>
                </c:pt>
                <c:pt idx="165">
                  <c:v>170.9819</c:v>
                </c:pt>
                <c:pt idx="166">
                  <c:v>170.82910000000001</c:v>
                </c:pt>
                <c:pt idx="167">
                  <c:v>170.47900000000001</c:v>
                </c:pt>
                <c:pt idx="168">
                  <c:v>170.32900000000001</c:v>
                </c:pt>
                <c:pt idx="169">
                  <c:v>170.04679999999999</c:v>
                </c:pt>
                <c:pt idx="170">
                  <c:v>169.77590000000001</c:v>
                </c:pt>
                <c:pt idx="171">
                  <c:v>169.5634</c:v>
                </c:pt>
                <c:pt idx="172">
                  <c:v>169.33459999999999</c:v>
                </c:pt>
                <c:pt idx="173">
                  <c:v>168.92939999999999</c:v>
                </c:pt>
                <c:pt idx="174">
                  <c:v>168.87180000000001</c:v>
                </c:pt>
                <c:pt idx="175">
                  <c:v>168.48429999999999</c:v>
                </c:pt>
                <c:pt idx="176">
                  <c:v>168.29390000000001</c:v>
                </c:pt>
                <c:pt idx="177">
                  <c:v>168.01580000000001</c:v>
                </c:pt>
                <c:pt idx="178">
                  <c:v>167.67060000000001</c:v>
                </c:pt>
                <c:pt idx="179">
                  <c:v>167.75380000000001</c:v>
                </c:pt>
                <c:pt idx="180">
                  <c:v>167.14840000000001</c:v>
                </c:pt>
                <c:pt idx="181">
                  <c:v>166.97470000000001</c:v>
                </c:pt>
                <c:pt idx="182">
                  <c:v>166.69059999999999</c:v>
                </c:pt>
                <c:pt idx="183">
                  <c:v>166.34450000000001</c:v>
                </c:pt>
                <c:pt idx="184">
                  <c:v>166.1653</c:v>
                </c:pt>
                <c:pt idx="185">
                  <c:v>165.97800000000001</c:v>
                </c:pt>
                <c:pt idx="186">
                  <c:v>165.5668</c:v>
                </c:pt>
                <c:pt idx="187">
                  <c:v>165.4622</c:v>
                </c:pt>
                <c:pt idx="188">
                  <c:v>165.03720000000001</c:v>
                </c:pt>
                <c:pt idx="189">
                  <c:v>164.9682</c:v>
                </c:pt>
                <c:pt idx="190">
                  <c:v>165.00360000000001</c:v>
                </c:pt>
                <c:pt idx="191">
                  <c:v>164.4975</c:v>
                </c:pt>
                <c:pt idx="192">
                  <c:v>164.14869999999999</c:v>
                </c:pt>
                <c:pt idx="193">
                  <c:v>163.87549999999999</c:v>
                </c:pt>
                <c:pt idx="194">
                  <c:v>163.70480000000001</c:v>
                </c:pt>
                <c:pt idx="195">
                  <c:v>163.4393</c:v>
                </c:pt>
                <c:pt idx="196">
                  <c:v>163.25980000000001</c:v>
                </c:pt>
                <c:pt idx="197">
                  <c:v>162.96629999999999</c:v>
                </c:pt>
                <c:pt idx="198">
                  <c:v>162.66560000000001</c:v>
                </c:pt>
                <c:pt idx="199">
                  <c:v>161.8776</c:v>
                </c:pt>
                <c:pt idx="200">
                  <c:v>158.7731</c:v>
                </c:pt>
                <c:pt idx="201">
                  <c:v>156.5016</c:v>
                </c:pt>
                <c:pt idx="202">
                  <c:v>154.65010000000001</c:v>
                </c:pt>
                <c:pt idx="203">
                  <c:v>152.60239999999999</c:v>
                </c:pt>
                <c:pt idx="204">
                  <c:v>150.6688</c:v>
                </c:pt>
                <c:pt idx="205">
                  <c:v>148.61609999999999</c:v>
                </c:pt>
                <c:pt idx="206">
                  <c:v>146.7346</c:v>
                </c:pt>
                <c:pt idx="207">
                  <c:v>144.62309999999999</c:v>
                </c:pt>
                <c:pt idx="208">
                  <c:v>142.5617</c:v>
                </c:pt>
                <c:pt idx="209">
                  <c:v>140.9272</c:v>
                </c:pt>
                <c:pt idx="210">
                  <c:v>139.62389999999999</c:v>
                </c:pt>
                <c:pt idx="211">
                  <c:v>138.19550000000001</c:v>
                </c:pt>
                <c:pt idx="212">
                  <c:v>136.0026</c:v>
                </c:pt>
                <c:pt idx="213">
                  <c:v>134.01660000000001</c:v>
                </c:pt>
                <c:pt idx="214">
                  <c:v>132.0187</c:v>
                </c:pt>
                <c:pt idx="215">
                  <c:v>130.2062</c:v>
                </c:pt>
                <c:pt idx="216">
                  <c:v>128.626</c:v>
                </c:pt>
                <c:pt idx="217">
                  <c:v>126.4836</c:v>
                </c:pt>
                <c:pt idx="218">
                  <c:v>124.9958</c:v>
                </c:pt>
                <c:pt idx="219">
                  <c:v>123.12949999999999</c:v>
                </c:pt>
                <c:pt idx="220">
                  <c:v>120.3279</c:v>
                </c:pt>
                <c:pt idx="221">
                  <c:v>118.77670000000001</c:v>
                </c:pt>
                <c:pt idx="222">
                  <c:v>117.6878</c:v>
                </c:pt>
                <c:pt idx="223">
                  <c:v>116.1063</c:v>
                </c:pt>
                <c:pt idx="224">
                  <c:v>114.16330000000001</c:v>
                </c:pt>
                <c:pt idx="225">
                  <c:v>112.64360000000001</c:v>
                </c:pt>
                <c:pt idx="226">
                  <c:v>109.73739999999999</c:v>
                </c:pt>
                <c:pt idx="227">
                  <c:v>108.08</c:v>
                </c:pt>
                <c:pt idx="228">
                  <c:v>105.9616</c:v>
                </c:pt>
                <c:pt idx="229">
                  <c:v>104.78189999999999</c:v>
                </c:pt>
                <c:pt idx="230">
                  <c:v>102.8428</c:v>
                </c:pt>
                <c:pt idx="231">
                  <c:v>100.8446</c:v>
                </c:pt>
                <c:pt idx="232">
                  <c:v>99.088800000000006</c:v>
                </c:pt>
                <c:pt idx="233">
                  <c:v>97.569599999999994</c:v>
                </c:pt>
                <c:pt idx="234">
                  <c:v>95.693299999999994</c:v>
                </c:pt>
                <c:pt idx="235">
                  <c:v>94.000399999999999</c:v>
                </c:pt>
                <c:pt idx="236">
                  <c:v>92.058800000000005</c:v>
                </c:pt>
                <c:pt idx="237">
                  <c:v>90.700400000000002</c:v>
                </c:pt>
                <c:pt idx="238">
                  <c:v>88.897199999999998</c:v>
                </c:pt>
                <c:pt idx="239">
                  <c:v>86.572000000000003</c:v>
                </c:pt>
                <c:pt idx="240">
                  <c:v>85.282499999999999</c:v>
                </c:pt>
                <c:pt idx="241">
                  <c:v>83.605500000000006</c:v>
                </c:pt>
                <c:pt idx="242">
                  <c:v>81.851399999999998</c:v>
                </c:pt>
                <c:pt idx="243">
                  <c:v>79.804599999999994</c:v>
                </c:pt>
                <c:pt idx="244">
                  <c:v>78.130799999999994</c:v>
                </c:pt>
                <c:pt idx="245">
                  <c:v>76.757000000000005</c:v>
                </c:pt>
                <c:pt idx="246">
                  <c:v>74.606399999999994</c:v>
                </c:pt>
                <c:pt idx="247">
                  <c:v>73.238</c:v>
                </c:pt>
                <c:pt idx="248">
                  <c:v>72.017300000000006</c:v>
                </c:pt>
                <c:pt idx="249">
                  <c:v>70.400000000000006</c:v>
                </c:pt>
                <c:pt idx="250">
                  <c:v>68.361599999999996</c:v>
                </c:pt>
                <c:pt idx="251">
                  <c:v>66.540599999999998</c:v>
                </c:pt>
                <c:pt idx="252">
                  <c:v>64.688599999999994</c:v>
                </c:pt>
                <c:pt idx="253">
                  <c:v>63.290799999999997</c:v>
                </c:pt>
                <c:pt idx="254">
                  <c:v>60.956400000000002</c:v>
                </c:pt>
                <c:pt idx="255">
                  <c:v>59.014099999999999</c:v>
                </c:pt>
                <c:pt idx="256">
                  <c:v>57.501100000000001</c:v>
                </c:pt>
                <c:pt idx="257">
                  <c:v>55.353700000000003</c:v>
                </c:pt>
                <c:pt idx="258">
                  <c:v>54.008299999999998</c:v>
                </c:pt>
                <c:pt idx="259">
                  <c:v>51.981999999999999</c:v>
                </c:pt>
                <c:pt idx="260">
                  <c:v>50.4268</c:v>
                </c:pt>
                <c:pt idx="261">
                  <c:v>48.608499999999999</c:v>
                </c:pt>
                <c:pt idx="262">
                  <c:v>46.9221</c:v>
                </c:pt>
                <c:pt idx="263">
                  <c:v>45.275399999999998</c:v>
                </c:pt>
                <c:pt idx="264">
                  <c:v>43.285200000000003</c:v>
                </c:pt>
                <c:pt idx="265">
                  <c:v>41.319899999999997</c:v>
                </c:pt>
                <c:pt idx="266">
                  <c:v>39.232100000000003</c:v>
                </c:pt>
                <c:pt idx="267">
                  <c:v>37.573500000000003</c:v>
                </c:pt>
                <c:pt idx="268">
                  <c:v>35.793100000000003</c:v>
                </c:pt>
                <c:pt idx="269">
                  <c:v>34.183700000000002</c:v>
                </c:pt>
                <c:pt idx="270">
                  <c:v>32.129399999999997</c:v>
                </c:pt>
                <c:pt idx="271">
                  <c:v>29.979900000000001</c:v>
                </c:pt>
                <c:pt idx="272">
                  <c:v>27.692399999999999</c:v>
                </c:pt>
                <c:pt idx="273">
                  <c:v>26.1172</c:v>
                </c:pt>
                <c:pt idx="274">
                  <c:v>24.2254</c:v>
                </c:pt>
                <c:pt idx="275">
                  <c:v>23.100899999999999</c:v>
                </c:pt>
                <c:pt idx="276">
                  <c:v>21.253399999999999</c:v>
                </c:pt>
                <c:pt idx="277">
                  <c:v>19.421900000000001</c:v>
                </c:pt>
                <c:pt idx="278">
                  <c:v>17.0977</c:v>
                </c:pt>
                <c:pt idx="279">
                  <c:v>15.3733</c:v>
                </c:pt>
                <c:pt idx="280">
                  <c:v>13.783300000000001</c:v>
                </c:pt>
                <c:pt idx="281">
                  <c:v>12.1577</c:v>
                </c:pt>
                <c:pt idx="282">
                  <c:v>10.218400000000001</c:v>
                </c:pt>
                <c:pt idx="283">
                  <c:v>8.6306999999999992</c:v>
                </c:pt>
                <c:pt idx="284">
                  <c:v>6.7034000000000002</c:v>
                </c:pt>
                <c:pt idx="285">
                  <c:v>4.93</c:v>
                </c:pt>
                <c:pt idx="286">
                  <c:v>3.1343999999999999</c:v>
                </c:pt>
                <c:pt idx="287">
                  <c:v>1.5083</c:v>
                </c:pt>
                <c:pt idx="288">
                  <c:v>-8.9194899999999994E-2</c:v>
                </c:pt>
                <c:pt idx="289">
                  <c:v>-1.4196</c:v>
                </c:pt>
                <c:pt idx="290">
                  <c:v>-3.1328</c:v>
                </c:pt>
                <c:pt idx="291">
                  <c:v>-4.8003999999999998</c:v>
                </c:pt>
                <c:pt idx="292">
                  <c:v>-6.5781000000000001</c:v>
                </c:pt>
                <c:pt idx="293">
                  <c:v>-8.1621000000000006</c:v>
                </c:pt>
                <c:pt idx="294">
                  <c:v>-9.8633000000000006</c:v>
                </c:pt>
                <c:pt idx="295">
                  <c:v>-11.353199999999999</c:v>
                </c:pt>
                <c:pt idx="296">
                  <c:v>-13.195</c:v>
                </c:pt>
                <c:pt idx="297">
                  <c:v>-14.714</c:v>
                </c:pt>
                <c:pt idx="298">
                  <c:v>-16.372</c:v>
                </c:pt>
                <c:pt idx="299">
                  <c:v>-17.699300000000001</c:v>
                </c:pt>
                <c:pt idx="300">
                  <c:v>-19.6876</c:v>
                </c:pt>
                <c:pt idx="301">
                  <c:v>-21.553899999999999</c:v>
                </c:pt>
                <c:pt idx="302">
                  <c:v>-23.0947</c:v>
                </c:pt>
                <c:pt idx="303">
                  <c:v>-24.914999999999999</c:v>
                </c:pt>
                <c:pt idx="304">
                  <c:v>-26.122599999999998</c:v>
                </c:pt>
                <c:pt idx="305">
                  <c:v>-28.0259</c:v>
                </c:pt>
                <c:pt idx="306">
                  <c:v>-29.72</c:v>
                </c:pt>
                <c:pt idx="307">
                  <c:v>-31.8489</c:v>
                </c:pt>
                <c:pt idx="308">
                  <c:v>-33.193199999999997</c:v>
                </c:pt>
                <c:pt idx="309">
                  <c:v>-35.106099999999998</c:v>
                </c:pt>
                <c:pt idx="310">
                  <c:v>-36.485999999999997</c:v>
                </c:pt>
                <c:pt idx="311">
                  <c:v>-37.783200000000001</c:v>
                </c:pt>
                <c:pt idx="312">
                  <c:v>-39.666899999999998</c:v>
                </c:pt>
                <c:pt idx="313">
                  <c:v>-40.975200000000001</c:v>
                </c:pt>
                <c:pt idx="314">
                  <c:v>-42.832500000000003</c:v>
                </c:pt>
                <c:pt idx="315">
                  <c:v>-44.571100000000001</c:v>
                </c:pt>
                <c:pt idx="316">
                  <c:v>-45.792000000000002</c:v>
                </c:pt>
                <c:pt idx="317">
                  <c:v>-47.189399999999999</c:v>
                </c:pt>
                <c:pt idx="318">
                  <c:v>-49.112200000000001</c:v>
                </c:pt>
                <c:pt idx="319">
                  <c:v>-50.704500000000003</c:v>
                </c:pt>
                <c:pt idx="320">
                  <c:v>-52.132300000000001</c:v>
                </c:pt>
                <c:pt idx="321">
                  <c:v>-53.652099999999997</c:v>
                </c:pt>
                <c:pt idx="322">
                  <c:v>-55.317399999999999</c:v>
                </c:pt>
                <c:pt idx="323">
                  <c:v>-56.812899999999999</c:v>
                </c:pt>
                <c:pt idx="324">
                  <c:v>-58.253</c:v>
                </c:pt>
                <c:pt idx="325">
                  <c:v>-59.993000000000002</c:v>
                </c:pt>
                <c:pt idx="326">
                  <c:v>-61.093600000000002</c:v>
                </c:pt>
                <c:pt idx="327">
                  <c:v>-62.475099999999998</c:v>
                </c:pt>
                <c:pt idx="328">
                  <c:v>-64.087800000000001</c:v>
                </c:pt>
                <c:pt idx="329">
                  <c:v>-65.829300000000003</c:v>
                </c:pt>
                <c:pt idx="330">
                  <c:v>-67.328800000000001</c:v>
                </c:pt>
                <c:pt idx="331">
                  <c:v>-68.787300000000002</c:v>
                </c:pt>
                <c:pt idx="332">
                  <c:v>-70.769499999999994</c:v>
                </c:pt>
                <c:pt idx="333">
                  <c:v>-72.418199999999999</c:v>
                </c:pt>
                <c:pt idx="334">
                  <c:v>-74.337199999999996</c:v>
                </c:pt>
                <c:pt idx="335">
                  <c:v>-75.668300000000002</c:v>
                </c:pt>
                <c:pt idx="336">
                  <c:v>-77.241699999999994</c:v>
                </c:pt>
                <c:pt idx="337">
                  <c:v>-78.404600000000002</c:v>
                </c:pt>
                <c:pt idx="338">
                  <c:v>-80.428600000000003</c:v>
                </c:pt>
                <c:pt idx="339">
                  <c:v>-81.713700000000003</c:v>
                </c:pt>
                <c:pt idx="340">
                  <c:v>-83.503900000000002</c:v>
                </c:pt>
                <c:pt idx="341">
                  <c:v>-84.482399999999998</c:v>
                </c:pt>
                <c:pt idx="342">
                  <c:v>-86.028400000000005</c:v>
                </c:pt>
                <c:pt idx="343">
                  <c:v>-87.275099999999995</c:v>
                </c:pt>
                <c:pt idx="344">
                  <c:v>-88.634200000000007</c:v>
                </c:pt>
                <c:pt idx="345">
                  <c:v>-90.184799999999996</c:v>
                </c:pt>
                <c:pt idx="346">
                  <c:v>-91.599699999999999</c:v>
                </c:pt>
                <c:pt idx="347">
                  <c:v>-93.004800000000003</c:v>
                </c:pt>
                <c:pt idx="348">
                  <c:v>-94.904700000000005</c:v>
                </c:pt>
                <c:pt idx="349">
                  <c:v>-96.256200000000007</c:v>
                </c:pt>
                <c:pt idx="350">
                  <c:v>-97.279499999999999</c:v>
                </c:pt>
                <c:pt idx="351">
                  <c:v>-98.953699999999998</c:v>
                </c:pt>
                <c:pt idx="352">
                  <c:v>-100.5087</c:v>
                </c:pt>
                <c:pt idx="353">
                  <c:v>-101.8848</c:v>
                </c:pt>
                <c:pt idx="354">
                  <c:v>-103.1062</c:v>
                </c:pt>
                <c:pt idx="355">
                  <c:v>-104.63160000000001</c:v>
                </c:pt>
                <c:pt idx="356">
                  <c:v>-106.1066</c:v>
                </c:pt>
                <c:pt idx="357">
                  <c:v>-106.90470000000001</c:v>
                </c:pt>
                <c:pt idx="358">
                  <c:v>-108.9391</c:v>
                </c:pt>
                <c:pt idx="359">
                  <c:v>-110.0642</c:v>
                </c:pt>
                <c:pt idx="360">
                  <c:v>-110.90900000000001</c:v>
                </c:pt>
                <c:pt idx="361">
                  <c:v>-112.7593</c:v>
                </c:pt>
                <c:pt idx="362">
                  <c:v>-114.0855</c:v>
                </c:pt>
                <c:pt idx="363">
                  <c:v>-115.1216</c:v>
                </c:pt>
                <c:pt idx="364">
                  <c:v>-116.39579999999999</c:v>
                </c:pt>
                <c:pt idx="365">
                  <c:v>-117.89960000000001</c:v>
                </c:pt>
                <c:pt idx="366">
                  <c:v>-118.9712</c:v>
                </c:pt>
                <c:pt idx="367">
                  <c:v>-120.6546</c:v>
                </c:pt>
                <c:pt idx="368">
                  <c:v>-121.8463</c:v>
                </c:pt>
                <c:pt idx="369">
                  <c:v>-123.45780000000001</c:v>
                </c:pt>
                <c:pt idx="370">
                  <c:v>-124.6477</c:v>
                </c:pt>
                <c:pt idx="371">
                  <c:v>-126.30549999999999</c:v>
                </c:pt>
                <c:pt idx="372">
                  <c:v>-126.5856</c:v>
                </c:pt>
                <c:pt idx="373">
                  <c:v>-128.03550000000001</c:v>
                </c:pt>
                <c:pt idx="374">
                  <c:v>-129.89080000000001</c:v>
                </c:pt>
                <c:pt idx="375">
                  <c:v>-131.05459999999999</c:v>
                </c:pt>
                <c:pt idx="376">
                  <c:v>-132.54939999999999</c:v>
                </c:pt>
                <c:pt idx="377">
                  <c:v>-133.78450000000001</c:v>
                </c:pt>
                <c:pt idx="378">
                  <c:v>-135.18190000000001</c:v>
                </c:pt>
                <c:pt idx="379">
                  <c:v>-136.56049999999999</c:v>
                </c:pt>
                <c:pt idx="380">
                  <c:v>-137.69569999999999</c:v>
                </c:pt>
                <c:pt idx="381">
                  <c:v>-139.45160000000001</c:v>
                </c:pt>
                <c:pt idx="382">
                  <c:v>-140.64519999999999</c:v>
                </c:pt>
                <c:pt idx="383">
                  <c:v>-141.82769999999999</c:v>
                </c:pt>
                <c:pt idx="384">
                  <c:v>-143.0771</c:v>
                </c:pt>
                <c:pt idx="385">
                  <c:v>-144.37100000000001</c:v>
                </c:pt>
                <c:pt idx="386">
                  <c:v>-146.15209999999999</c:v>
                </c:pt>
                <c:pt idx="387">
                  <c:v>-147.28030000000001</c:v>
                </c:pt>
                <c:pt idx="388">
                  <c:v>-148.88319999999999</c:v>
                </c:pt>
                <c:pt idx="389">
                  <c:v>-150.0855</c:v>
                </c:pt>
                <c:pt idx="390">
                  <c:v>-151.4228</c:v>
                </c:pt>
                <c:pt idx="391">
                  <c:v>-152.6448</c:v>
                </c:pt>
                <c:pt idx="392">
                  <c:v>-153.9057</c:v>
                </c:pt>
                <c:pt idx="393">
                  <c:v>-155.06899999999999</c:v>
                </c:pt>
                <c:pt idx="394">
                  <c:v>-156.87790000000001</c:v>
                </c:pt>
                <c:pt idx="395">
                  <c:v>-157.93020000000001</c:v>
                </c:pt>
                <c:pt idx="396">
                  <c:v>-159.16890000000001</c:v>
                </c:pt>
                <c:pt idx="397">
                  <c:v>-160.39599999999999</c:v>
                </c:pt>
                <c:pt idx="398">
                  <c:v>-162.6848</c:v>
                </c:pt>
                <c:pt idx="399">
                  <c:v>-171.64609999999999</c:v>
                </c:pt>
                <c:pt idx="400">
                  <c:v>178.19929999999999</c:v>
                </c:pt>
                <c:pt idx="401">
                  <c:v>166.9083</c:v>
                </c:pt>
                <c:pt idx="402">
                  <c:v>155.79150000000001</c:v>
                </c:pt>
                <c:pt idx="403">
                  <c:v>142.87440000000001</c:v>
                </c:pt>
                <c:pt idx="404">
                  <c:v>131.67689999999999</c:v>
                </c:pt>
                <c:pt idx="405">
                  <c:v>117.3698</c:v>
                </c:pt>
                <c:pt idx="406">
                  <c:v>105.93940000000001</c:v>
                </c:pt>
                <c:pt idx="407">
                  <c:v>90.340699999999998</c:v>
                </c:pt>
                <c:pt idx="408">
                  <c:v>77.457599999999999</c:v>
                </c:pt>
                <c:pt idx="409">
                  <c:v>60.617699999999999</c:v>
                </c:pt>
                <c:pt idx="410">
                  <c:v>45.537799999999997</c:v>
                </c:pt>
                <c:pt idx="411">
                  <c:v>26.1967</c:v>
                </c:pt>
                <c:pt idx="412">
                  <c:v>11.688800000000001</c:v>
                </c:pt>
                <c:pt idx="413">
                  <c:v>-6.4272</c:v>
                </c:pt>
                <c:pt idx="414">
                  <c:v>-20.693300000000001</c:v>
                </c:pt>
                <c:pt idx="415">
                  <c:v>-37.462499999999999</c:v>
                </c:pt>
                <c:pt idx="416">
                  <c:v>-50.137900000000002</c:v>
                </c:pt>
                <c:pt idx="417">
                  <c:v>-64.863699999999994</c:v>
                </c:pt>
                <c:pt idx="418">
                  <c:v>-76.7697</c:v>
                </c:pt>
                <c:pt idx="419">
                  <c:v>-89.987399999999994</c:v>
                </c:pt>
                <c:pt idx="420">
                  <c:v>-100.0223</c:v>
                </c:pt>
                <c:pt idx="421">
                  <c:v>-112.078</c:v>
                </c:pt>
                <c:pt idx="422">
                  <c:v>-121.88809999999999</c:v>
                </c:pt>
                <c:pt idx="423">
                  <c:v>-132.7602</c:v>
                </c:pt>
                <c:pt idx="424">
                  <c:v>-142.06880000000001</c:v>
                </c:pt>
                <c:pt idx="425">
                  <c:v>-152.72540000000001</c:v>
                </c:pt>
                <c:pt idx="426">
                  <c:v>-161.19370000000001</c:v>
                </c:pt>
                <c:pt idx="427">
                  <c:v>-171.54400000000001</c:v>
                </c:pt>
                <c:pt idx="428">
                  <c:v>-178.83269999999999</c:v>
                </c:pt>
                <c:pt idx="429">
                  <c:v>170.03980000000001</c:v>
                </c:pt>
                <c:pt idx="430">
                  <c:v>161.7011</c:v>
                </c:pt>
                <c:pt idx="431">
                  <c:v>153.01320000000001</c:v>
                </c:pt>
                <c:pt idx="432">
                  <c:v>144.06569999999999</c:v>
                </c:pt>
                <c:pt idx="433">
                  <c:v>134.31780000000001</c:v>
                </c:pt>
                <c:pt idx="434">
                  <c:v>126.0361</c:v>
                </c:pt>
                <c:pt idx="435">
                  <c:v>116.4894</c:v>
                </c:pt>
                <c:pt idx="436">
                  <c:v>106.81529999999999</c:v>
                </c:pt>
                <c:pt idx="437">
                  <c:v>96.433000000000007</c:v>
                </c:pt>
                <c:pt idx="438">
                  <c:v>86.927000000000007</c:v>
                </c:pt>
                <c:pt idx="439">
                  <c:v>75.963099999999997</c:v>
                </c:pt>
                <c:pt idx="440">
                  <c:v>64.096699999999998</c:v>
                </c:pt>
                <c:pt idx="441">
                  <c:v>53.071599999999997</c:v>
                </c:pt>
                <c:pt idx="442">
                  <c:v>38.536099999999998</c:v>
                </c:pt>
                <c:pt idx="443">
                  <c:v>25.290900000000001</c:v>
                </c:pt>
                <c:pt idx="444">
                  <c:v>9.3512000000000004</c:v>
                </c:pt>
                <c:pt idx="445">
                  <c:v>-4.4969000000000001</c:v>
                </c:pt>
                <c:pt idx="446">
                  <c:v>-21.420400000000001</c:v>
                </c:pt>
                <c:pt idx="447">
                  <c:v>-36.171900000000001</c:v>
                </c:pt>
                <c:pt idx="448">
                  <c:v>-53.6629</c:v>
                </c:pt>
                <c:pt idx="449">
                  <c:v>-68.5839</c:v>
                </c:pt>
                <c:pt idx="450">
                  <c:v>-84.368700000000004</c:v>
                </c:pt>
                <c:pt idx="451">
                  <c:v>-96.712000000000003</c:v>
                </c:pt>
                <c:pt idx="452">
                  <c:v>-110.1832</c:v>
                </c:pt>
                <c:pt idx="453">
                  <c:v>-123.5129</c:v>
                </c:pt>
                <c:pt idx="454">
                  <c:v>-135.56890000000001</c:v>
                </c:pt>
                <c:pt idx="455">
                  <c:v>-148.20150000000001</c:v>
                </c:pt>
                <c:pt idx="456">
                  <c:v>-158.2002</c:v>
                </c:pt>
                <c:pt idx="457">
                  <c:v>-169.5472</c:v>
                </c:pt>
                <c:pt idx="458">
                  <c:v>179.47049999999999</c:v>
                </c:pt>
                <c:pt idx="459">
                  <c:v>168.3546</c:v>
                </c:pt>
                <c:pt idx="460">
                  <c:v>159.39150000000001</c:v>
                </c:pt>
                <c:pt idx="461">
                  <c:v>149.5231</c:v>
                </c:pt>
                <c:pt idx="462">
                  <c:v>140.18639999999999</c:v>
                </c:pt>
                <c:pt idx="463">
                  <c:v>131.86619999999999</c:v>
                </c:pt>
                <c:pt idx="464">
                  <c:v>121.7962</c:v>
                </c:pt>
                <c:pt idx="465">
                  <c:v>113.5313</c:v>
                </c:pt>
                <c:pt idx="466">
                  <c:v>104.4217</c:v>
                </c:pt>
                <c:pt idx="467">
                  <c:v>95.776300000000006</c:v>
                </c:pt>
                <c:pt idx="468">
                  <c:v>88.216700000000003</c:v>
                </c:pt>
                <c:pt idx="469">
                  <c:v>79.523099999999999</c:v>
                </c:pt>
                <c:pt idx="470">
                  <c:v>72.188800000000001</c:v>
                </c:pt>
                <c:pt idx="471">
                  <c:v>60.926299999999998</c:v>
                </c:pt>
                <c:pt idx="472">
                  <c:v>53.5535</c:v>
                </c:pt>
                <c:pt idx="473">
                  <c:v>45.875700000000002</c:v>
                </c:pt>
                <c:pt idx="474">
                  <c:v>38.491900000000001</c:v>
                </c:pt>
                <c:pt idx="475">
                  <c:v>31.887699999999999</c:v>
                </c:pt>
                <c:pt idx="476">
                  <c:v>25.282800000000002</c:v>
                </c:pt>
                <c:pt idx="477">
                  <c:v>20.375499999999999</c:v>
                </c:pt>
                <c:pt idx="478">
                  <c:v>19.081800000000001</c:v>
                </c:pt>
                <c:pt idx="479">
                  <c:v>21.529900000000001</c:v>
                </c:pt>
                <c:pt idx="480">
                  <c:v>24.776299999999999</c:v>
                </c:pt>
                <c:pt idx="481">
                  <c:v>26.214600000000001</c:v>
                </c:pt>
                <c:pt idx="482">
                  <c:v>19.397300000000001</c:v>
                </c:pt>
                <c:pt idx="483">
                  <c:v>7.6098999999999997</c:v>
                </c:pt>
                <c:pt idx="484">
                  <c:v>-10.1594</c:v>
                </c:pt>
                <c:pt idx="485">
                  <c:v>-38.311199999999999</c:v>
                </c:pt>
                <c:pt idx="486">
                  <c:v>-68.152199999999993</c:v>
                </c:pt>
                <c:pt idx="487">
                  <c:v>-107.5652</c:v>
                </c:pt>
                <c:pt idx="488">
                  <c:v>-138.51249999999999</c:v>
                </c:pt>
                <c:pt idx="489">
                  <c:v>-167.43889999999999</c:v>
                </c:pt>
                <c:pt idx="490">
                  <c:v>172.6987</c:v>
                </c:pt>
                <c:pt idx="491">
                  <c:v>156.3158</c:v>
                </c:pt>
                <c:pt idx="492">
                  <c:v>146.0318</c:v>
                </c:pt>
                <c:pt idx="493">
                  <c:v>134.0155</c:v>
                </c:pt>
                <c:pt idx="494">
                  <c:v>123.0808</c:v>
                </c:pt>
                <c:pt idx="495">
                  <c:v>112.68129999999999</c:v>
                </c:pt>
                <c:pt idx="496">
                  <c:v>101.703</c:v>
                </c:pt>
                <c:pt idx="497">
                  <c:v>92.699799999999996</c:v>
                </c:pt>
                <c:pt idx="498">
                  <c:v>81.296499999999995</c:v>
                </c:pt>
                <c:pt idx="499">
                  <c:v>71.905500000000004</c:v>
                </c:pt>
                <c:pt idx="500">
                  <c:v>60.784199999999998</c:v>
                </c:pt>
                <c:pt idx="501">
                  <c:v>50.620600000000003</c:v>
                </c:pt>
                <c:pt idx="502">
                  <c:v>41.263500000000001</c:v>
                </c:pt>
                <c:pt idx="503">
                  <c:v>33.986899999999999</c:v>
                </c:pt>
                <c:pt idx="504">
                  <c:v>24.578900000000001</c:v>
                </c:pt>
                <c:pt idx="505">
                  <c:v>16.927800000000001</c:v>
                </c:pt>
                <c:pt idx="506">
                  <c:v>9.1211000000000002</c:v>
                </c:pt>
                <c:pt idx="507">
                  <c:v>0.58715499999999998</c:v>
                </c:pt>
                <c:pt idx="508">
                  <c:v>-8.7188999999999997</c:v>
                </c:pt>
                <c:pt idx="509">
                  <c:v>-15.083299999999999</c:v>
                </c:pt>
                <c:pt idx="510">
                  <c:v>-25.119299999999999</c:v>
                </c:pt>
                <c:pt idx="511">
                  <c:v>-34.487200000000001</c:v>
                </c:pt>
                <c:pt idx="512">
                  <c:v>-41.181199999999997</c:v>
                </c:pt>
                <c:pt idx="513">
                  <c:v>-52.4086</c:v>
                </c:pt>
                <c:pt idx="514">
                  <c:v>-62.337200000000003</c:v>
                </c:pt>
                <c:pt idx="515">
                  <c:v>-73.136799999999994</c:v>
                </c:pt>
                <c:pt idx="516">
                  <c:v>-81.9953</c:v>
                </c:pt>
                <c:pt idx="517">
                  <c:v>-95.119399999999999</c:v>
                </c:pt>
                <c:pt idx="518">
                  <c:v>-106.7902</c:v>
                </c:pt>
                <c:pt idx="519">
                  <c:v>-118.4516</c:v>
                </c:pt>
                <c:pt idx="520">
                  <c:v>-129.30359999999999</c:v>
                </c:pt>
                <c:pt idx="521">
                  <c:v>-143.30410000000001</c:v>
                </c:pt>
                <c:pt idx="522">
                  <c:v>-152.16990000000001</c:v>
                </c:pt>
                <c:pt idx="523">
                  <c:v>-161.7509</c:v>
                </c:pt>
                <c:pt idx="524">
                  <c:v>-170.0119</c:v>
                </c:pt>
                <c:pt idx="525">
                  <c:v>-173.52289999999999</c:v>
                </c:pt>
                <c:pt idx="526">
                  <c:v>176.19229999999999</c:v>
                </c:pt>
                <c:pt idx="527">
                  <c:v>174.55330000000001</c:v>
                </c:pt>
                <c:pt idx="528">
                  <c:v>170.43299999999999</c:v>
                </c:pt>
                <c:pt idx="529">
                  <c:v>170.44380000000001</c:v>
                </c:pt>
                <c:pt idx="530">
                  <c:v>165.55520000000001</c:v>
                </c:pt>
                <c:pt idx="531">
                  <c:v>159.50919999999999</c:v>
                </c:pt>
                <c:pt idx="532">
                  <c:v>155.4589</c:v>
                </c:pt>
                <c:pt idx="533">
                  <c:v>154.7843</c:v>
                </c:pt>
                <c:pt idx="534">
                  <c:v>146.69069999999999</c:v>
                </c:pt>
                <c:pt idx="535">
                  <c:v>140.56489999999999</c:v>
                </c:pt>
                <c:pt idx="536">
                  <c:v>127.82389999999999</c:v>
                </c:pt>
                <c:pt idx="537">
                  <c:v>116.7045</c:v>
                </c:pt>
                <c:pt idx="538">
                  <c:v>101.023</c:v>
                </c:pt>
                <c:pt idx="539">
                  <c:v>89.137</c:v>
                </c:pt>
                <c:pt idx="540">
                  <c:v>81.229699999999994</c:v>
                </c:pt>
                <c:pt idx="541">
                  <c:v>69.692800000000005</c:v>
                </c:pt>
                <c:pt idx="542">
                  <c:v>59.520600000000002</c:v>
                </c:pt>
                <c:pt idx="543">
                  <c:v>48.3065</c:v>
                </c:pt>
                <c:pt idx="544">
                  <c:v>39.540999999999997</c:v>
                </c:pt>
                <c:pt idx="545">
                  <c:v>27.0627</c:v>
                </c:pt>
                <c:pt idx="546">
                  <c:v>15.869400000000001</c:v>
                </c:pt>
                <c:pt idx="547">
                  <c:v>3.1408999999999998</c:v>
                </c:pt>
                <c:pt idx="548">
                  <c:v>-8.3991000000000007</c:v>
                </c:pt>
                <c:pt idx="549">
                  <c:v>-20.250499999999999</c:v>
                </c:pt>
                <c:pt idx="550">
                  <c:v>-34.395899999999997</c:v>
                </c:pt>
                <c:pt idx="551">
                  <c:v>-46.5092</c:v>
                </c:pt>
                <c:pt idx="552">
                  <c:v>-62.463500000000003</c:v>
                </c:pt>
                <c:pt idx="553">
                  <c:v>-75.528999999999996</c:v>
                </c:pt>
                <c:pt idx="554">
                  <c:v>-91.254099999999994</c:v>
                </c:pt>
                <c:pt idx="555">
                  <c:v>-104.2791</c:v>
                </c:pt>
                <c:pt idx="556">
                  <c:v>-119.26609999999999</c:v>
                </c:pt>
                <c:pt idx="557">
                  <c:v>-131.58019999999999</c:v>
                </c:pt>
                <c:pt idx="558">
                  <c:v>-145.96289999999999</c:v>
                </c:pt>
                <c:pt idx="559">
                  <c:v>-159.19669999999999</c:v>
                </c:pt>
                <c:pt idx="560">
                  <c:v>-170.47980000000001</c:v>
                </c:pt>
                <c:pt idx="561">
                  <c:v>173.55189999999999</c:v>
                </c:pt>
                <c:pt idx="562">
                  <c:v>161.66139999999999</c:v>
                </c:pt>
                <c:pt idx="563">
                  <c:v>146.14490000000001</c:v>
                </c:pt>
                <c:pt idx="564">
                  <c:v>132.99279999999999</c:v>
                </c:pt>
                <c:pt idx="565">
                  <c:v>115.9235</c:v>
                </c:pt>
                <c:pt idx="566">
                  <c:v>101.6374</c:v>
                </c:pt>
                <c:pt idx="567">
                  <c:v>83.835599999999999</c:v>
                </c:pt>
                <c:pt idx="568">
                  <c:v>67.238600000000005</c:v>
                </c:pt>
                <c:pt idx="569">
                  <c:v>49.609699999999997</c:v>
                </c:pt>
                <c:pt idx="570">
                  <c:v>29.039100000000001</c:v>
                </c:pt>
                <c:pt idx="571">
                  <c:v>9.2719000000000005</c:v>
                </c:pt>
                <c:pt idx="572">
                  <c:v>-14.7355</c:v>
                </c:pt>
                <c:pt idx="573">
                  <c:v>-36.316000000000003</c:v>
                </c:pt>
                <c:pt idx="574">
                  <c:v>-62.8247</c:v>
                </c:pt>
                <c:pt idx="575">
                  <c:v>-86.735299999999995</c:v>
                </c:pt>
                <c:pt idx="576">
                  <c:v>-107.7634</c:v>
                </c:pt>
                <c:pt idx="577">
                  <c:v>-110.13549999999999</c:v>
                </c:pt>
                <c:pt idx="578">
                  <c:v>-88.538499999999999</c:v>
                </c:pt>
                <c:pt idx="579">
                  <c:v>-79.335700000000003</c:v>
                </c:pt>
                <c:pt idx="580">
                  <c:v>-84.395899999999997</c:v>
                </c:pt>
                <c:pt idx="581">
                  <c:v>-95.426100000000005</c:v>
                </c:pt>
                <c:pt idx="582">
                  <c:v>-108.58629999999999</c:v>
                </c:pt>
                <c:pt idx="583">
                  <c:v>-123.172</c:v>
                </c:pt>
                <c:pt idx="584">
                  <c:v>-136.12989999999999</c:v>
                </c:pt>
                <c:pt idx="585">
                  <c:v>-150.95089999999999</c:v>
                </c:pt>
                <c:pt idx="586">
                  <c:v>-163.6104</c:v>
                </c:pt>
                <c:pt idx="587">
                  <c:v>-179.0872</c:v>
                </c:pt>
                <c:pt idx="588">
                  <c:v>167.97819999999999</c:v>
                </c:pt>
                <c:pt idx="589">
                  <c:v>153.9555</c:v>
                </c:pt>
                <c:pt idx="590">
                  <c:v>140.73660000000001</c:v>
                </c:pt>
                <c:pt idx="591">
                  <c:v>126.2149</c:v>
                </c:pt>
                <c:pt idx="592">
                  <c:v>114.10429999999999</c:v>
                </c:pt>
                <c:pt idx="593">
                  <c:v>99.441299999999998</c:v>
                </c:pt>
                <c:pt idx="594">
                  <c:v>88.329899999999995</c:v>
                </c:pt>
                <c:pt idx="595">
                  <c:v>73.855699999999999</c:v>
                </c:pt>
                <c:pt idx="596">
                  <c:v>62.738799999999998</c:v>
                </c:pt>
                <c:pt idx="597">
                  <c:v>52.838500000000003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164096"/>
        <c:axId val="92166400"/>
      </c:scatterChart>
      <c:valAx>
        <c:axId val="92164096"/>
        <c:scaling>
          <c:orientation val="minMax"/>
          <c:max val="800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f/MHz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2166400"/>
        <c:crossesAt val="-200"/>
        <c:crossBetween val="midCat"/>
        <c:majorUnit val="10000000"/>
        <c:dispUnits>
          <c:builtInUnit val="millions"/>
        </c:dispUnits>
      </c:valAx>
      <c:valAx>
        <c:axId val="9216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00" b="1" i="0" u="none" strike="noStrike" kern="1200" baseline="0" dirty="0" smtClean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/>
                  </a:rPr>
                  <a:t>arg(H)/°</a:t>
                </a:r>
                <a:endParaRPr lang="de-DE" sz="1000" b="1" i="0" u="none" strike="noStrike" kern="1200" baseline="0" dirty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92164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60136435624954E-2"/>
          <c:y val="3.8219324204650941E-2"/>
          <c:w val="0.8959451625116478"/>
          <c:h val="0.87318133332093095"/>
        </c:manualLayout>
      </c:layout>
      <c:scatterChart>
        <c:scatterStyle val="lineMarker"/>
        <c:varyColors val="0"/>
        <c:ser>
          <c:idx val="0"/>
          <c:order val="0"/>
          <c:tx>
            <c:v>amplifier A</c:v>
          </c:tx>
          <c:spPr>
            <a:ln w="28575">
              <a:noFill/>
            </a:ln>
          </c:spPr>
          <c:marker>
            <c:symbol val="diamond"/>
            <c:size val="2"/>
          </c:marker>
          <c:xVal>
            <c:numRef>
              <c:f>'EXP111_R&amp;S_BBL200'!$I$3:$I$42</c:f>
              <c:numCache>
                <c:formatCode>0.0</c:formatCode>
                <c:ptCount val="40"/>
                <c:pt idx="0">
                  <c:v>-107.03363914373089</c:v>
                </c:pt>
                <c:pt idx="1">
                  <c:v>-103.97553516819571</c:v>
                </c:pt>
                <c:pt idx="2">
                  <c:v>-100.91743119266054</c:v>
                </c:pt>
                <c:pt idx="3">
                  <c:v>-97.859327217125383</c:v>
                </c:pt>
                <c:pt idx="4">
                  <c:v>-94.801223241590222</c:v>
                </c:pt>
                <c:pt idx="5">
                  <c:v>-91.743119266055047</c:v>
                </c:pt>
                <c:pt idx="6">
                  <c:v>-85.62691131498471</c:v>
                </c:pt>
                <c:pt idx="7">
                  <c:v>-79.510703363914374</c:v>
                </c:pt>
                <c:pt idx="8">
                  <c:v>-73.394495412844037</c:v>
                </c:pt>
                <c:pt idx="9">
                  <c:v>-67.278287461773701</c:v>
                </c:pt>
                <c:pt idx="10">
                  <c:v>-61.162079510703357</c:v>
                </c:pt>
                <c:pt idx="11">
                  <c:v>-55.045871559633028</c:v>
                </c:pt>
                <c:pt idx="12">
                  <c:v>-48.929663608562691</c:v>
                </c:pt>
                <c:pt idx="13">
                  <c:v>-42.813455657492355</c:v>
                </c:pt>
                <c:pt idx="14">
                  <c:v>-36.697247706422019</c:v>
                </c:pt>
                <c:pt idx="15">
                  <c:v>-30.581039755351679</c:v>
                </c:pt>
                <c:pt idx="16">
                  <c:v>-24.464831804281346</c:v>
                </c:pt>
                <c:pt idx="17">
                  <c:v>-18.348623853211009</c:v>
                </c:pt>
                <c:pt idx="18">
                  <c:v>-12.232415902140673</c:v>
                </c:pt>
                <c:pt idx="19">
                  <c:v>-6.1162079510703364</c:v>
                </c:pt>
                <c:pt idx="20">
                  <c:v>6.1162079510703364</c:v>
                </c:pt>
                <c:pt idx="21">
                  <c:v>12.232415902140673</c:v>
                </c:pt>
                <c:pt idx="22">
                  <c:v>18.348623853211009</c:v>
                </c:pt>
                <c:pt idx="23">
                  <c:v>24.464831804281346</c:v>
                </c:pt>
                <c:pt idx="24">
                  <c:v>30.581039755351679</c:v>
                </c:pt>
                <c:pt idx="25">
                  <c:v>36.697247706422019</c:v>
                </c:pt>
                <c:pt idx="26">
                  <c:v>42.813455657492355</c:v>
                </c:pt>
                <c:pt idx="27">
                  <c:v>48.929663608562691</c:v>
                </c:pt>
                <c:pt idx="28">
                  <c:v>55.045871559633028</c:v>
                </c:pt>
                <c:pt idx="29">
                  <c:v>61.162079510703357</c:v>
                </c:pt>
                <c:pt idx="30">
                  <c:v>67.278287461773701</c:v>
                </c:pt>
                <c:pt idx="31">
                  <c:v>73.394495412844037</c:v>
                </c:pt>
                <c:pt idx="32">
                  <c:v>79.510703363914374</c:v>
                </c:pt>
                <c:pt idx="33">
                  <c:v>85.62691131498471</c:v>
                </c:pt>
                <c:pt idx="34">
                  <c:v>91.743119266055047</c:v>
                </c:pt>
                <c:pt idx="35">
                  <c:v>94.801223241590222</c:v>
                </c:pt>
                <c:pt idx="36">
                  <c:v>97.859327217125383</c:v>
                </c:pt>
                <c:pt idx="37">
                  <c:v>100.91743119266054</c:v>
                </c:pt>
                <c:pt idx="38">
                  <c:v>103.97553516819571</c:v>
                </c:pt>
                <c:pt idx="39">
                  <c:v>107.03363914373089</c:v>
                </c:pt>
              </c:numCache>
            </c:numRef>
          </c:xVal>
          <c:yVal>
            <c:numRef>
              <c:f>'EXP111_R&amp;S_BBL200'!$B$3:$B$42</c:f>
              <c:numCache>
                <c:formatCode>General</c:formatCode>
                <c:ptCount val="40"/>
                <c:pt idx="0">
                  <c:v>-2415</c:v>
                </c:pt>
                <c:pt idx="1">
                  <c:v>-2347</c:v>
                </c:pt>
                <c:pt idx="2">
                  <c:v>-2278</c:v>
                </c:pt>
                <c:pt idx="3">
                  <c:v>-2219</c:v>
                </c:pt>
                <c:pt idx="4">
                  <c:v>-2150</c:v>
                </c:pt>
                <c:pt idx="5">
                  <c:v>-2083</c:v>
                </c:pt>
                <c:pt idx="6">
                  <c:v>-1944</c:v>
                </c:pt>
                <c:pt idx="7">
                  <c:v>-1814</c:v>
                </c:pt>
                <c:pt idx="8">
                  <c:v>-1674</c:v>
                </c:pt>
                <c:pt idx="9">
                  <c:v>-1542</c:v>
                </c:pt>
                <c:pt idx="10">
                  <c:v>-1399</c:v>
                </c:pt>
                <c:pt idx="11">
                  <c:v>-1253</c:v>
                </c:pt>
                <c:pt idx="12">
                  <c:v>-1109</c:v>
                </c:pt>
                <c:pt idx="13">
                  <c:v>-970.3</c:v>
                </c:pt>
                <c:pt idx="14">
                  <c:v>-826.1</c:v>
                </c:pt>
                <c:pt idx="15">
                  <c:v>-687.7</c:v>
                </c:pt>
                <c:pt idx="16">
                  <c:v>-549</c:v>
                </c:pt>
                <c:pt idx="17">
                  <c:v>-409.3</c:v>
                </c:pt>
                <c:pt idx="18">
                  <c:v>-273.39999999999998</c:v>
                </c:pt>
                <c:pt idx="19">
                  <c:v>-136.69999999999999</c:v>
                </c:pt>
                <c:pt idx="20">
                  <c:v>136.69999999999999</c:v>
                </c:pt>
                <c:pt idx="21">
                  <c:v>273.2</c:v>
                </c:pt>
                <c:pt idx="22">
                  <c:v>415.1</c:v>
                </c:pt>
                <c:pt idx="23">
                  <c:v>552.70000000000005</c:v>
                </c:pt>
                <c:pt idx="24">
                  <c:v>690.2</c:v>
                </c:pt>
                <c:pt idx="25">
                  <c:v>826</c:v>
                </c:pt>
                <c:pt idx="26">
                  <c:v>965.7</c:v>
                </c:pt>
                <c:pt idx="27">
                  <c:v>1104</c:v>
                </c:pt>
                <c:pt idx="28">
                  <c:v>1242</c:v>
                </c:pt>
                <c:pt idx="29">
                  <c:v>1385</c:v>
                </c:pt>
                <c:pt idx="30">
                  <c:v>1522</c:v>
                </c:pt>
                <c:pt idx="31">
                  <c:v>1662</c:v>
                </c:pt>
                <c:pt idx="32">
                  <c:v>1804</c:v>
                </c:pt>
                <c:pt idx="33">
                  <c:v>1942</c:v>
                </c:pt>
                <c:pt idx="34">
                  <c:v>2070</c:v>
                </c:pt>
                <c:pt idx="35">
                  <c:v>2141</c:v>
                </c:pt>
                <c:pt idx="36">
                  <c:v>2208</c:v>
                </c:pt>
                <c:pt idx="37">
                  <c:v>2273</c:v>
                </c:pt>
                <c:pt idx="38">
                  <c:v>2339</c:v>
                </c:pt>
                <c:pt idx="39">
                  <c:v>2407</c:v>
                </c:pt>
              </c:numCache>
            </c:numRef>
          </c:yVal>
          <c:smooth val="0"/>
        </c:ser>
        <c:ser>
          <c:idx val="2"/>
          <c:order val="1"/>
          <c:tx>
            <c:v>Gerade_BBL</c:v>
          </c:tx>
          <c:spPr>
            <a:ln w="28575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'EXP111_R&amp;S_BBL200'!$I$3:$I$42</c:f>
              <c:numCache>
                <c:formatCode>0.0</c:formatCode>
                <c:ptCount val="40"/>
                <c:pt idx="0">
                  <c:v>-107.03363914373089</c:v>
                </c:pt>
                <c:pt idx="1">
                  <c:v>-103.97553516819571</c:v>
                </c:pt>
                <c:pt idx="2">
                  <c:v>-100.91743119266054</c:v>
                </c:pt>
                <c:pt idx="3">
                  <c:v>-97.859327217125383</c:v>
                </c:pt>
                <c:pt idx="4">
                  <c:v>-94.801223241590222</c:v>
                </c:pt>
                <c:pt idx="5">
                  <c:v>-91.743119266055047</c:v>
                </c:pt>
                <c:pt idx="6">
                  <c:v>-85.62691131498471</c:v>
                </c:pt>
                <c:pt idx="7">
                  <c:v>-79.510703363914374</c:v>
                </c:pt>
                <c:pt idx="8">
                  <c:v>-73.394495412844037</c:v>
                </c:pt>
                <c:pt idx="9">
                  <c:v>-67.278287461773701</c:v>
                </c:pt>
                <c:pt idx="10">
                  <c:v>-61.162079510703357</c:v>
                </c:pt>
                <c:pt idx="11">
                  <c:v>-55.045871559633028</c:v>
                </c:pt>
                <c:pt idx="12">
                  <c:v>-48.929663608562691</c:v>
                </c:pt>
                <c:pt idx="13">
                  <c:v>-42.813455657492355</c:v>
                </c:pt>
                <c:pt idx="14">
                  <c:v>-36.697247706422019</c:v>
                </c:pt>
                <c:pt idx="15">
                  <c:v>-30.581039755351679</c:v>
                </c:pt>
                <c:pt idx="16">
                  <c:v>-24.464831804281346</c:v>
                </c:pt>
                <c:pt idx="17">
                  <c:v>-18.348623853211009</c:v>
                </c:pt>
                <c:pt idx="18">
                  <c:v>-12.232415902140673</c:v>
                </c:pt>
                <c:pt idx="19">
                  <c:v>-6.1162079510703364</c:v>
                </c:pt>
                <c:pt idx="20">
                  <c:v>6.1162079510703364</c:v>
                </c:pt>
                <c:pt idx="21">
                  <c:v>12.232415902140673</c:v>
                </c:pt>
                <c:pt idx="22">
                  <c:v>18.348623853211009</c:v>
                </c:pt>
                <c:pt idx="23">
                  <c:v>24.464831804281346</c:v>
                </c:pt>
                <c:pt idx="24">
                  <c:v>30.581039755351679</c:v>
                </c:pt>
                <c:pt idx="25">
                  <c:v>36.697247706422019</c:v>
                </c:pt>
                <c:pt idx="26">
                  <c:v>42.813455657492355</c:v>
                </c:pt>
                <c:pt idx="27">
                  <c:v>48.929663608562691</c:v>
                </c:pt>
                <c:pt idx="28">
                  <c:v>55.045871559633028</c:v>
                </c:pt>
                <c:pt idx="29">
                  <c:v>61.162079510703357</c:v>
                </c:pt>
                <c:pt idx="30">
                  <c:v>67.278287461773701</c:v>
                </c:pt>
                <c:pt idx="31">
                  <c:v>73.394495412844037</c:v>
                </c:pt>
                <c:pt idx="32">
                  <c:v>79.510703363914374</c:v>
                </c:pt>
                <c:pt idx="33">
                  <c:v>85.62691131498471</c:v>
                </c:pt>
                <c:pt idx="34">
                  <c:v>91.743119266055047</c:v>
                </c:pt>
                <c:pt idx="35">
                  <c:v>94.801223241590222</c:v>
                </c:pt>
                <c:pt idx="36">
                  <c:v>97.859327217125383</c:v>
                </c:pt>
                <c:pt idx="37">
                  <c:v>100.91743119266054</c:v>
                </c:pt>
                <c:pt idx="38">
                  <c:v>103.97553516819571</c:v>
                </c:pt>
                <c:pt idx="39">
                  <c:v>107.03363914373089</c:v>
                </c:pt>
              </c:numCache>
            </c:numRef>
          </c:xVal>
          <c:yVal>
            <c:numRef>
              <c:f>'EXP111_R&amp;S_BBL200'!$J$3:$J$42</c:f>
              <c:numCache>
                <c:formatCode>General</c:formatCode>
                <c:ptCount val="40"/>
                <c:pt idx="0">
                  <c:v>-2413.71</c:v>
                </c:pt>
                <c:pt idx="1">
                  <c:v>-2344.7799999999993</c:v>
                </c:pt>
                <c:pt idx="2">
                  <c:v>-2275.8499999999995</c:v>
                </c:pt>
                <c:pt idx="3">
                  <c:v>-2206.9199999999996</c:v>
                </c:pt>
                <c:pt idx="4">
                  <c:v>-2137.9899999999998</c:v>
                </c:pt>
                <c:pt idx="5">
                  <c:v>-2069.06</c:v>
                </c:pt>
                <c:pt idx="6">
                  <c:v>-1931.1999999999998</c:v>
                </c:pt>
                <c:pt idx="7">
                  <c:v>-1793.3399999999997</c:v>
                </c:pt>
                <c:pt idx="8">
                  <c:v>-1655.48</c:v>
                </c:pt>
                <c:pt idx="9">
                  <c:v>-1517.62</c:v>
                </c:pt>
                <c:pt idx="10">
                  <c:v>-1379.7599999999998</c:v>
                </c:pt>
                <c:pt idx="11">
                  <c:v>-1241.9000000000001</c:v>
                </c:pt>
                <c:pt idx="12">
                  <c:v>-1104.04</c:v>
                </c:pt>
                <c:pt idx="13">
                  <c:v>-966.18</c:v>
                </c:pt>
                <c:pt idx="14">
                  <c:v>-828.31999999999994</c:v>
                </c:pt>
                <c:pt idx="15">
                  <c:v>-690.45999999999981</c:v>
                </c:pt>
                <c:pt idx="16">
                  <c:v>-552.59999999999991</c:v>
                </c:pt>
                <c:pt idx="17">
                  <c:v>-414.73999999999995</c:v>
                </c:pt>
                <c:pt idx="18">
                  <c:v>-276.88</c:v>
                </c:pt>
                <c:pt idx="19">
                  <c:v>-139.01999999999998</c:v>
                </c:pt>
                <c:pt idx="20">
                  <c:v>136.70000000000005</c:v>
                </c:pt>
                <c:pt idx="21">
                  <c:v>274.56000000000006</c:v>
                </c:pt>
                <c:pt idx="22">
                  <c:v>412.41999999999996</c:v>
                </c:pt>
                <c:pt idx="23">
                  <c:v>550.28000000000009</c:v>
                </c:pt>
                <c:pt idx="24">
                  <c:v>688.13999999999976</c:v>
                </c:pt>
                <c:pt idx="25">
                  <c:v>825.99999999999989</c:v>
                </c:pt>
                <c:pt idx="26">
                  <c:v>963.86</c:v>
                </c:pt>
                <c:pt idx="27">
                  <c:v>1101.7199999999998</c:v>
                </c:pt>
                <c:pt idx="28">
                  <c:v>1239.58</c:v>
                </c:pt>
                <c:pt idx="29">
                  <c:v>1377.4399999999996</c:v>
                </c:pt>
                <c:pt idx="30">
                  <c:v>1515.3000000000002</c:v>
                </c:pt>
                <c:pt idx="31">
                  <c:v>1653.1599999999999</c:v>
                </c:pt>
                <c:pt idx="32">
                  <c:v>1791.02</c:v>
                </c:pt>
                <c:pt idx="33">
                  <c:v>1928.88</c:v>
                </c:pt>
                <c:pt idx="34">
                  <c:v>2066.7400000000002</c:v>
                </c:pt>
                <c:pt idx="35">
                  <c:v>2135.67</c:v>
                </c:pt>
                <c:pt idx="36">
                  <c:v>2204.6</c:v>
                </c:pt>
                <c:pt idx="37">
                  <c:v>2273.5299999999997</c:v>
                </c:pt>
                <c:pt idx="38">
                  <c:v>2342.4599999999996</c:v>
                </c:pt>
                <c:pt idx="39">
                  <c:v>2411.3900000000003</c:v>
                </c:pt>
              </c:numCache>
            </c:numRef>
          </c:yVal>
          <c:smooth val="0"/>
        </c:ser>
        <c:ser>
          <c:idx val="1"/>
          <c:order val="2"/>
          <c:tx>
            <c:v>amplifier B</c:v>
          </c:tx>
          <c:spPr>
            <a:ln w="28575">
              <a:noFill/>
            </a:ln>
          </c:spPr>
          <c:marker>
            <c:symbol val="square"/>
            <c:size val="2"/>
          </c:marker>
          <c:xVal>
            <c:numRef>
              <c:f>EXP127_AR2500!$I$3:$I$46</c:f>
              <c:numCache>
                <c:formatCode>0.0</c:formatCode>
                <c:ptCount val="44"/>
                <c:pt idx="0">
                  <c:v>-88.888888888888886</c:v>
                </c:pt>
                <c:pt idx="1">
                  <c:v>-84.848484848484844</c:v>
                </c:pt>
                <c:pt idx="2">
                  <c:v>-80.808080808080803</c:v>
                </c:pt>
                <c:pt idx="3">
                  <c:v>-76.767676767676761</c:v>
                </c:pt>
                <c:pt idx="4">
                  <c:v>-72.727272727272734</c:v>
                </c:pt>
                <c:pt idx="5">
                  <c:v>-68.686868686868678</c:v>
                </c:pt>
                <c:pt idx="6">
                  <c:v>-64.646464646464651</c:v>
                </c:pt>
                <c:pt idx="7">
                  <c:v>-60.606060606060609</c:v>
                </c:pt>
                <c:pt idx="8">
                  <c:v>-56.56565656565656</c:v>
                </c:pt>
                <c:pt idx="9">
                  <c:v>-52.525252525252533</c:v>
                </c:pt>
                <c:pt idx="10">
                  <c:v>-48.484848484848484</c:v>
                </c:pt>
                <c:pt idx="11">
                  <c:v>-44.444444444444443</c:v>
                </c:pt>
                <c:pt idx="12">
                  <c:v>-40.404040404040401</c:v>
                </c:pt>
                <c:pt idx="13">
                  <c:v>-36.363636363636367</c:v>
                </c:pt>
                <c:pt idx="14">
                  <c:v>-32.323232323232325</c:v>
                </c:pt>
                <c:pt idx="15">
                  <c:v>-28.28282828282828</c:v>
                </c:pt>
                <c:pt idx="16">
                  <c:v>-24.242424242424242</c:v>
                </c:pt>
                <c:pt idx="17">
                  <c:v>-20.202020202020201</c:v>
                </c:pt>
                <c:pt idx="18">
                  <c:v>-16.161616161616163</c:v>
                </c:pt>
                <c:pt idx="19">
                  <c:v>-12.121212121212121</c:v>
                </c:pt>
                <c:pt idx="20">
                  <c:v>-8.0808080808080813</c:v>
                </c:pt>
                <c:pt idx="21">
                  <c:v>-4.0404040404040407</c:v>
                </c:pt>
                <c:pt idx="22">
                  <c:v>4.0404040404040407</c:v>
                </c:pt>
                <c:pt idx="23">
                  <c:v>8.0808080808080813</c:v>
                </c:pt>
                <c:pt idx="24">
                  <c:v>12.121212121212121</c:v>
                </c:pt>
                <c:pt idx="25">
                  <c:v>16.161616161616163</c:v>
                </c:pt>
                <c:pt idx="26">
                  <c:v>20.202020202020201</c:v>
                </c:pt>
                <c:pt idx="27">
                  <c:v>24.242424242424242</c:v>
                </c:pt>
                <c:pt idx="28">
                  <c:v>28.28282828282828</c:v>
                </c:pt>
                <c:pt idx="29">
                  <c:v>32.323232323232325</c:v>
                </c:pt>
                <c:pt idx="30">
                  <c:v>36.363636363636367</c:v>
                </c:pt>
                <c:pt idx="31">
                  <c:v>40.404040404040401</c:v>
                </c:pt>
                <c:pt idx="32">
                  <c:v>44.444444444444443</c:v>
                </c:pt>
                <c:pt idx="33">
                  <c:v>48.484848484848484</c:v>
                </c:pt>
                <c:pt idx="34">
                  <c:v>52.525252525252533</c:v>
                </c:pt>
                <c:pt idx="35">
                  <c:v>56.56565656565656</c:v>
                </c:pt>
                <c:pt idx="36">
                  <c:v>60.606060606060609</c:v>
                </c:pt>
                <c:pt idx="37">
                  <c:v>64.646464646464651</c:v>
                </c:pt>
                <c:pt idx="38">
                  <c:v>68.686868686868678</c:v>
                </c:pt>
                <c:pt idx="39">
                  <c:v>72.727272727272734</c:v>
                </c:pt>
                <c:pt idx="40">
                  <c:v>76.767676767676761</c:v>
                </c:pt>
                <c:pt idx="41">
                  <c:v>80.808080808080803</c:v>
                </c:pt>
                <c:pt idx="42">
                  <c:v>84.848484848484844</c:v>
                </c:pt>
                <c:pt idx="43">
                  <c:v>88.888888888888886</c:v>
                </c:pt>
              </c:numCache>
            </c:numRef>
          </c:xVal>
          <c:yVal>
            <c:numRef>
              <c:f>EXP127_AR2500!$C$3:$C$46</c:f>
              <c:numCache>
                <c:formatCode>General</c:formatCode>
                <c:ptCount val="44"/>
                <c:pt idx="0">
                  <c:v>-1792</c:v>
                </c:pt>
                <c:pt idx="1">
                  <c:v>-1724</c:v>
                </c:pt>
                <c:pt idx="2">
                  <c:v>-1653</c:v>
                </c:pt>
                <c:pt idx="3">
                  <c:v>-1583</c:v>
                </c:pt>
                <c:pt idx="4">
                  <c:v>-1514</c:v>
                </c:pt>
                <c:pt idx="5">
                  <c:v>-1439</c:v>
                </c:pt>
                <c:pt idx="6">
                  <c:v>-1364</c:v>
                </c:pt>
                <c:pt idx="7">
                  <c:v>-1287</c:v>
                </c:pt>
                <c:pt idx="8">
                  <c:v>-1208</c:v>
                </c:pt>
                <c:pt idx="9">
                  <c:v>-1128</c:v>
                </c:pt>
                <c:pt idx="10">
                  <c:v>-1043</c:v>
                </c:pt>
                <c:pt idx="11">
                  <c:v>-961</c:v>
                </c:pt>
                <c:pt idx="12">
                  <c:v>-875</c:v>
                </c:pt>
                <c:pt idx="13">
                  <c:v>-789</c:v>
                </c:pt>
                <c:pt idx="14">
                  <c:v>-704</c:v>
                </c:pt>
                <c:pt idx="15">
                  <c:v>-617</c:v>
                </c:pt>
                <c:pt idx="16">
                  <c:v>-529</c:v>
                </c:pt>
                <c:pt idx="17">
                  <c:v>-441</c:v>
                </c:pt>
                <c:pt idx="18">
                  <c:v>-353</c:v>
                </c:pt>
                <c:pt idx="19">
                  <c:v>-264.5</c:v>
                </c:pt>
                <c:pt idx="20">
                  <c:v>-170</c:v>
                </c:pt>
                <c:pt idx="21">
                  <c:v>-85</c:v>
                </c:pt>
                <c:pt idx="22">
                  <c:v>85</c:v>
                </c:pt>
                <c:pt idx="23">
                  <c:v>171</c:v>
                </c:pt>
                <c:pt idx="24">
                  <c:v>265.5</c:v>
                </c:pt>
                <c:pt idx="25">
                  <c:v>354.5</c:v>
                </c:pt>
                <c:pt idx="26">
                  <c:v>447</c:v>
                </c:pt>
                <c:pt idx="27">
                  <c:v>535</c:v>
                </c:pt>
                <c:pt idx="28">
                  <c:v>624</c:v>
                </c:pt>
                <c:pt idx="29">
                  <c:v>711</c:v>
                </c:pt>
                <c:pt idx="30">
                  <c:v>798</c:v>
                </c:pt>
                <c:pt idx="31">
                  <c:v>886</c:v>
                </c:pt>
                <c:pt idx="32">
                  <c:v>970</c:v>
                </c:pt>
                <c:pt idx="33">
                  <c:v>1056</c:v>
                </c:pt>
                <c:pt idx="34">
                  <c:v>1142</c:v>
                </c:pt>
                <c:pt idx="35">
                  <c:v>1224</c:v>
                </c:pt>
                <c:pt idx="36">
                  <c:v>1306</c:v>
                </c:pt>
                <c:pt idx="37">
                  <c:v>1383</c:v>
                </c:pt>
                <c:pt idx="38">
                  <c:v>1459</c:v>
                </c:pt>
                <c:pt idx="39">
                  <c:v>1533</c:v>
                </c:pt>
                <c:pt idx="40">
                  <c:v>1610</c:v>
                </c:pt>
                <c:pt idx="41">
                  <c:v>1684</c:v>
                </c:pt>
                <c:pt idx="42">
                  <c:v>1755</c:v>
                </c:pt>
                <c:pt idx="43">
                  <c:v>1824</c:v>
                </c:pt>
              </c:numCache>
            </c:numRef>
          </c:yVal>
          <c:smooth val="0"/>
        </c:ser>
        <c:ser>
          <c:idx val="3"/>
          <c:order val="3"/>
          <c:tx>
            <c:v>Gerade_2500</c:v>
          </c:tx>
          <c:spPr>
            <a:ln w="28575">
              <a:solidFill>
                <a:srgbClr val="C00000"/>
              </a:solidFill>
            </a:ln>
          </c:spPr>
          <c:marker>
            <c:symbol val="none"/>
          </c:marker>
          <c:xVal>
            <c:numRef>
              <c:f>EXP127_AR2500!$I$3:$I$46</c:f>
              <c:numCache>
                <c:formatCode>0.0</c:formatCode>
                <c:ptCount val="44"/>
                <c:pt idx="0">
                  <c:v>-88.888888888888886</c:v>
                </c:pt>
                <c:pt idx="1">
                  <c:v>-84.848484848484844</c:v>
                </c:pt>
                <c:pt idx="2">
                  <c:v>-80.808080808080803</c:v>
                </c:pt>
                <c:pt idx="3">
                  <c:v>-76.767676767676761</c:v>
                </c:pt>
                <c:pt idx="4">
                  <c:v>-72.727272727272734</c:v>
                </c:pt>
                <c:pt idx="5">
                  <c:v>-68.686868686868678</c:v>
                </c:pt>
                <c:pt idx="6">
                  <c:v>-64.646464646464651</c:v>
                </c:pt>
                <c:pt idx="7">
                  <c:v>-60.606060606060609</c:v>
                </c:pt>
                <c:pt idx="8">
                  <c:v>-56.56565656565656</c:v>
                </c:pt>
                <c:pt idx="9">
                  <c:v>-52.525252525252533</c:v>
                </c:pt>
                <c:pt idx="10">
                  <c:v>-48.484848484848484</c:v>
                </c:pt>
                <c:pt idx="11">
                  <c:v>-44.444444444444443</c:v>
                </c:pt>
                <c:pt idx="12">
                  <c:v>-40.404040404040401</c:v>
                </c:pt>
                <c:pt idx="13">
                  <c:v>-36.363636363636367</c:v>
                </c:pt>
                <c:pt idx="14">
                  <c:v>-32.323232323232325</c:v>
                </c:pt>
                <c:pt idx="15">
                  <c:v>-28.28282828282828</c:v>
                </c:pt>
                <c:pt idx="16">
                  <c:v>-24.242424242424242</c:v>
                </c:pt>
                <c:pt idx="17">
                  <c:v>-20.202020202020201</c:v>
                </c:pt>
                <c:pt idx="18">
                  <c:v>-16.161616161616163</c:v>
                </c:pt>
                <c:pt idx="19">
                  <c:v>-12.121212121212121</c:v>
                </c:pt>
                <c:pt idx="20">
                  <c:v>-8.0808080808080813</c:v>
                </c:pt>
                <c:pt idx="21">
                  <c:v>-4.0404040404040407</c:v>
                </c:pt>
                <c:pt idx="22">
                  <c:v>4.0404040404040407</c:v>
                </c:pt>
                <c:pt idx="23">
                  <c:v>8.0808080808080813</c:v>
                </c:pt>
                <c:pt idx="24">
                  <c:v>12.121212121212121</c:v>
                </c:pt>
                <c:pt idx="25">
                  <c:v>16.161616161616163</c:v>
                </c:pt>
                <c:pt idx="26">
                  <c:v>20.202020202020201</c:v>
                </c:pt>
                <c:pt idx="27">
                  <c:v>24.242424242424242</c:v>
                </c:pt>
                <c:pt idx="28">
                  <c:v>28.28282828282828</c:v>
                </c:pt>
                <c:pt idx="29">
                  <c:v>32.323232323232325</c:v>
                </c:pt>
                <c:pt idx="30">
                  <c:v>36.363636363636367</c:v>
                </c:pt>
                <c:pt idx="31">
                  <c:v>40.404040404040401</c:v>
                </c:pt>
                <c:pt idx="32">
                  <c:v>44.444444444444443</c:v>
                </c:pt>
                <c:pt idx="33">
                  <c:v>48.484848484848484</c:v>
                </c:pt>
                <c:pt idx="34">
                  <c:v>52.525252525252533</c:v>
                </c:pt>
                <c:pt idx="35">
                  <c:v>56.56565656565656</c:v>
                </c:pt>
                <c:pt idx="36">
                  <c:v>60.606060606060609</c:v>
                </c:pt>
                <c:pt idx="37">
                  <c:v>64.646464646464651</c:v>
                </c:pt>
                <c:pt idx="38">
                  <c:v>68.686868686868678</c:v>
                </c:pt>
                <c:pt idx="39">
                  <c:v>72.727272727272734</c:v>
                </c:pt>
                <c:pt idx="40">
                  <c:v>76.767676767676761</c:v>
                </c:pt>
                <c:pt idx="41">
                  <c:v>80.808080808080803</c:v>
                </c:pt>
                <c:pt idx="42">
                  <c:v>84.848484848484844</c:v>
                </c:pt>
                <c:pt idx="43">
                  <c:v>88.888888888888886</c:v>
                </c:pt>
              </c:numCache>
            </c:numRef>
          </c:xVal>
          <c:yVal>
            <c:numRef>
              <c:f>EXP127_AR2500!$J$3:$J$46</c:f>
              <c:numCache>
                <c:formatCode>General</c:formatCode>
                <c:ptCount val="44"/>
                <c:pt idx="0">
                  <c:v>-1981.1666666666665</c:v>
                </c:pt>
                <c:pt idx="1">
                  <c:v>-1891.3333333333335</c:v>
                </c:pt>
                <c:pt idx="2">
                  <c:v>-1801.5</c:v>
                </c:pt>
                <c:pt idx="3">
                  <c:v>-1711.6666666666665</c:v>
                </c:pt>
                <c:pt idx="4">
                  <c:v>-1621.8333333333335</c:v>
                </c:pt>
                <c:pt idx="5">
                  <c:v>-1532</c:v>
                </c:pt>
                <c:pt idx="6">
                  <c:v>-1442.166666666667</c:v>
                </c:pt>
                <c:pt idx="7">
                  <c:v>-1352.3333333333335</c:v>
                </c:pt>
                <c:pt idx="8">
                  <c:v>-1262.5</c:v>
                </c:pt>
                <c:pt idx="9">
                  <c:v>-1172.666666666667</c:v>
                </c:pt>
                <c:pt idx="10">
                  <c:v>-1082.8333333333335</c:v>
                </c:pt>
                <c:pt idx="11">
                  <c:v>-993</c:v>
                </c:pt>
                <c:pt idx="12">
                  <c:v>-903.16666666666663</c:v>
                </c:pt>
                <c:pt idx="13">
                  <c:v>-813.33333333333348</c:v>
                </c:pt>
                <c:pt idx="14">
                  <c:v>-723.50000000000011</c:v>
                </c:pt>
                <c:pt idx="15">
                  <c:v>-633.66666666666663</c:v>
                </c:pt>
                <c:pt idx="16">
                  <c:v>-543.83333333333337</c:v>
                </c:pt>
                <c:pt idx="17">
                  <c:v>-454</c:v>
                </c:pt>
                <c:pt idx="18">
                  <c:v>-364.16666666666674</c:v>
                </c:pt>
                <c:pt idx="19">
                  <c:v>-274.33333333333337</c:v>
                </c:pt>
                <c:pt idx="20">
                  <c:v>-184.50000000000006</c:v>
                </c:pt>
                <c:pt idx="21">
                  <c:v>-94.666666666666742</c:v>
                </c:pt>
                <c:pt idx="22">
                  <c:v>85</c:v>
                </c:pt>
                <c:pt idx="23">
                  <c:v>174.83333333333337</c:v>
                </c:pt>
                <c:pt idx="24">
                  <c:v>264.66666666666663</c:v>
                </c:pt>
                <c:pt idx="25">
                  <c:v>354.5</c:v>
                </c:pt>
                <c:pt idx="26">
                  <c:v>444.33333333333326</c:v>
                </c:pt>
                <c:pt idx="27">
                  <c:v>534.16666666666663</c:v>
                </c:pt>
                <c:pt idx="28">
                  <c:v>623.99999999999989</c:v>
                </c:pt>
                <c:pt idx="29">
                  <c:v>713.83333333333337</c:v>
                </c:pt>
                <c:pt idx="30">
                  <c:v>803.66666666666663</c:v>
                </c:pt>
                <c:pt idx="31">
                  <c:v>893.49999999999989</c:v>
                </c:pt>
                <c:pt idx="32">
                  <c:v>983.33333333333314</c:v>
                </c:pt>
                <c:pt idx="33">
                  <c:v>1073.1666666666665</c:v>
                </c:pt>
                <c:pt idx="34">
                  <c:v>1163</c:v>
                </c:pt>
                <c:pt idx="35">
                  <c:v>1252.833333333333</c:v>
                </c:pt>
                <c:pt idx="36">
                  <c:v>1342.6666666666665</c:v>
                </c:pt>
                <c:pt idx="37">
                  <c:v>1432.5</c:v>
                </c:pt>
                <c:pt idx="38">
                  <c:v>1522.333333333333</c:v>
                </c:pt>
                <c:pt idx="39">
                  <c:v>1612.166666666667</c:v>
                </c:pt>
                <c:pt idx="40">
                  <c:v>1701.9999999999995</c:v>
                </c:pt>
                <c:pt idx="41">
                  <c:v>1791.833333333333</c:v>
                </c:pt>
                <c:pt idx="42">
                  <c:v>1881.6666666666665</c:v>
                </c:pt>
                <c:pt idx="43">
                  <c:v>1971.4999999999995</c:v>
                </c:pt>
              </c:numCache>
            </c:numRef>
          </c:yVal>
          <c:smooth val="0"/>
        </c:ser>
        <c:ser>
          <c:idx val="4"/>
          <c:order val="4"/>
          <c:tx>
            <c:v>amplifier C</c:v>
          </c:tx>
          <c:spPr>
            <a:ln w="28575">
              <a:noFill/>
            </a:ln>
          </c:spPr>
          <c:marker>
            <c:symbol val="star"/>
            <c:size val="2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xVal>
            <c:numRef>
              <c:f>EXP106_AR1000!$H$3:$H$56</c:f>
              <c:numCache>
                <c:formatCode>0.0</c:formatCode>
                <c:ptCount val="54"/>
                <c:pt idx="0">
                  <c:v>-141.1764705882353</c:v>
                </c:pt>
                <c:pt idx="1">
                  <c:v>-135.29411764705884</c:v>
                </c:pt>
                <c:pt idx="2">
                  <c:v>-129.41176470588235</c:v>
                </c:pt>
                <c:pt idx="3">
                  <c:v>-123.52941176470588</c:v>
                </c:pt>
                <c:pt idx="4">
                  <c:v>-117.64705882352942</c:v>
                </c:pt>
                <c:pt idx="5">
                  <c:v>-111.76470588235294</c:v>
                </c:pt>
                <c:pt idx="6">
                  <c:v>-105.88235294117648</c:v>
                </c:pt>
                <c:pt idx="7">
                  <c:v>-100</c:v>
                </c:pt>
                <c:pt idx="8">
                  <c:v>-94.117647058823522</c:v>
                </c:pt>
                <c:pt idx="9">
                  <c:v>-88.235294117647058</c:v>
                </c:pt>
                <c:pt idx="10">
                  <c:v>-82.35294117647058</c:v>
                </c:pt>
                <c:pt idx="11">
                  <c:v>-76.470588235294116</c:v>
                </c:pt>
                <c:pt idx="12">
                  <c:v>-70.588235294117652</c:v>
                </c:pt>
                <c:pt idx="13">
                  <c:v>-64.705882352941174</c:v>
                </c:pt>
                <c:pt idx="14">
                  <c:v>-58.82352941176471</c:v>
                </c:pt>
                <c:pt idx="15">
                  <c:v>-52.941176470588239</c:v>
                </c:pt>
                <c:pt idx="16">
                  <c:v>-47.058823529411761</c:v>
                </c:pt>
                <c:pt idx="17">
                  <c:v>-44.117647058823529</c:v>
                </c:pt>
                <c:pt idx="18">
                  <c:v>-41.17647058823529</c:v>
                </c:pt>
                <c:pt idx="19">
                  <c:v>-35.294117647058826</c:v>
                </c:pt>
                <c:pt idx="20">
                  <c:v>-29.411764705882355</c:v>
                </c:pt>
                <c:pt idx="21">
                  <c:v>-23.52941176470588</c:v>
                </c:pt>
                <c:pt idx="22">
                  <c:v>-17.647058823529413</c:v>
                </c:pt>
                <c:pt idx="23">
                  <c:v>-14.705882352941178</c:v>
                </c:pt>
                <c:pt idx="24">
                  <c:v>-11.76470588235294</c:v>
                </c:pt>
                <c:pt idx="25">
                  <c:v>-5.8823529411764701</c:v>
                </c:pt>
                <c:pt idx="26">
                  <c:v>-2.9411764705882351</c:v>
                </c:pt>
                <c:pt idx="27">
                  <c:v>2.9411764705882351</c:v>
                </c:pt>
                <c:pt idx="28">
                  <c:v>5.8823529411764701</c:v>
                </c:pt>
                <c:pt idx="29">
                  <c:v>11.76470588235294</c:v>
                </c:pt>
                <c:pt idx="30">
                  <c:v>14.705882352941178</c:v>
                </c:pt>
                <c:pt idx="31">
                  <c:v>17.647058823529413</c:v>
                </c:pt>
                <c:pt idx="32">
                  <c:v>23.52941176470588</c:v>
                </c:pt>
                <c:pt idx="33">
                  <c:v>29.411764705882355</c:v>
                </c:pt>
                <c:pt idx="34">
                  <c:v>35.294117647058826</c:v>
                </c:pt>
                <c:pt idx="35">
                  <c:v>41.17647058823529</c:v>
                </c:pt>
                <c:pt idx="36">
                  <c:v>44.117647058823529</c:v>
                </c:pt>
                <c:pt idx="37">
                  <c:v>47.058823529411761</c:v>
                </c:pt>
                <c:pt idx="38">
                  <c:v>52.941176470588239</c:v>
                </c:pt>
                <c:pt idx="39">
                  <c:v>58.82352941176471</c:v>
                </c:pt>
                <c:pt idx="40">
                  <c:v>64.705882352941174</c:v>
                </c:pt>
                <c:pt idx="41">
                  <c:v>70.588235294117652</c:v>
                </c:pt>
                <c:pt idx="42">
                  <c:v>76.470588235294116</c:v>
                </c:pt>
                <c:pt idx="43">
                  <c:v>82.35294117647058</c:v>
                </c:pt>
                <c:pt idx="44">
                  <c:v>88.235294117647058</c:v>
                </c:pt>
                <c:pt idx="45">
                  <c:v>94.117647058823522</c:v>
                </c:pt>
                <c:pt idx="46">
                  <c:v>100</c:v>
                </c:pt>
                <c:pt idx="47">
                  <c:v>105.88235294117648</c:v>
                </c:pt>
                <c:pt idx="48">
                  <c:v>111.76470588235294</c:v>
                </c:pt>
                <c:pt idx="49">
                  <c:v>117.64705882352942</c:v>
                </c:pt>
                <c:pt idx="50">
                  <c:v>123.52941176470588</c:v>
                </c:pt>
                <c:pt idx="51">
                  <c:v>129.41176470588235</c:v>
                </c:pt>
                <c:pt idx="52">
                  <c:v>135.29411764705884</c:v>
                </c:pt>
                <c:pt idx="53">
                  <c:v>141.1764705882353</c:v>
                </c:pt>
              </c:numCache>
            </c:numRef>
          </c:xVal>
          <c:yVal>
            <c:numRef>
              <c:f>EXP106_AR1000!$B$3:$B$56</c:f>
              <c:numCache>
                <c:formatCode>General</c:formatCode>
                <c:ptCount val="54"/>
                <c:pt idx="0">
                  <c:v>-1552</c:v>
                </c:pt>
                <c:pt idx="1">
                  <c:v>-1552</c:v>
                </c:pt>
                <c:pt idx="2">
                  <c:v>-1552</c:v>
                </c:pt>
                <c:pt idx="3">
                  <c:v>-1536</c:v>
                </c:pt>
                <c:pt idx="4">
                  <c:v>-1504</c:v>
                </c:pt>
                <c:pt idx="5">
                  <c:v>-1440</c:v>
                </c:pt>
                <c:pt idx="6">
                  <c:v>-1368</c:v>
                </c:pt>
                <c:pt idx="7">
                  <c:v>-1304</c:v>
                </c:pt>
                <c:pt idx="8">
                  <c:v>-1240</c:v>
                </c:pt>
                <c:pt idx="9">
                  <c:v>-1170</c:v>
                </c:pt>
                <c:pt idx="10">
                  <c:v>-1092</c:v>
                </c:pt>
                <c:pt idx="11">
                  <c:v>-1028</c:v>
                </c:pt>
                <c:pt idx="12">
                  <c:v>-965</c:v>
                </c:pt>
                <c:pt idx="13">
                  <c:v>-890</c:v>
                </c:pt>
                <c:pt idx="14">
                  <c:v>-814.5</c:v>
                </c:pt>
                <c:pt idx="15">
                  <c:v>-740</c:v>
                </c:pt>
                <c:pt idx="16">
                  <c:v>-660</c:v>
                </c:pt>
                <c:pt idx="17">
                  <c:v>-619.5</c:v>
                </c:pt>
                <c:pt idx="18">
                  <c:v>-582</c:v>
                </c:pt>
                <c:pt idx="19">
                  <c:v>-498</c:v>
                </c:pt>
                <c:pt idx="20">
                  <c:v>-415</c:v>
                </c:pt>
                <c:pt idx="21">
                  <c:v>-334</c:v>
                </c:pt>
                <c:pt idx="22">
                  <c:v>-250.5</c:v>
                </c:pt>
                <c:pt idx="23">
                  <c:v>-208.5</c:v>
                </c:pt>
                <c:pt idx="24">
                  <c:v>-167</c:v>
                </c:pt>
                <c:pt idx="25">
                  <c:v>-83.5</c:v>
                </c:pt>
                <c:pt idx="26">
                  <c:v>-42</c:v>
                </c:pt>
                <c:pt idx="27">
                  <c:v>42.5</c:v>
                </c:pt>
                <c:pt idx="28">
                  <c:v>83.5</c:v>
                </c:pt>
                <c:pt idx="29">
                  <c:v>167</c:v>
                </c:pt>
                <c:pt idx="30">
                  <c:v>208.5</c:v>
                </c:pt>
                <c:pt idx="31">
                  <c:v>250.5</c:v>
                </c:pt>
                <c:pt idx="32">
                  <c:v>334</c:v>
                </c:pt>
                <c:pt idx="33">
                  <c:v>420</c:v>
                </c:pt>
                <c:pt idx="34">
                  <c:v>504</c:v>
                </c:pt>
                <c:pt idx="35">
                  <c:v>585</c:v>
                </c:pt>
                <c:pt idx="36">
                  <c:v>626.5</c:v>
                </c:pt>
                <c:pt idx="37">
                  <c:v>664</c:v>
                </c:pt>
                <c:pt idx="38">
                  <c:v>744</c:v>
                </c:pt>
                <c:pt idx="39">
                  <c:v>819</c:v>
                </c:pt>
                <c:pt idx="40">
                  <c:v>895</c:v>
                </c:pt>
                <c:pt idx="41">
                  <c:v>965</c:v>
                </c:pt>
                <c:pt idx="42">
                  <c:v>1028</c:v>
                </c:pt>
                <c:pt idx="43">
                  <c:v>1092</c:v>
                </c:pt>
                <c:pt idx="44">
                  <c:v>1170</c:v>
                </c:pt>
                <c:pt idx="45">
                  <c:v>1240</c:v>
                </c:pt>
                <c:pt idx="46">
                  <c:v>1304</c:v>
                </c:pt>
                <c:pt idx="47">
                  <c:v>1368</c:v>
                </c:pt>
                <c:pt idx="48">
                  <c:v>1432</c:v>
                </c:pt>
                <c:pt idx="49">
                  <c:v>1496</c:v>
                </c:pt>
                <c:pt idx="50">
                  <c:v>1544</c:v>
                </c:pt>
                <c:pt idx="51">
                  <c:v>1584</c:v>
                </c:pt>
                <c:pt idx="52">
                  <c:v>1600</c:v>
                </c:pt>
                <c:pt idx="53">
                  <c:v>1616</c:v>
                </c:pt>
              </c:numCache>
            </c:numRef>
          </c:yVal>
          <c:smooth val="0"/>
        </c:ser>
        <c:ser>
          <c:idx val="5"/>
          <c:order val="5"/>
          <c:tx>
            <c:v>Gerade_1000</c:v>
          </c:tx>
          <c:spPr>
            <a:ln w="28575"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EXP106_AR1000!$H$3:$H$56</c:f>
              <c:numCache>
                <c:formatCode>0.0</c:formatCode>
                <c:ptCount val="54"/>
                <c:pt idx="0">
                  <c:v>-141.1764705882353</c:v>
                </c:pt>
                <c:pt idx="1">
                  <c:v>-135.29411764705884</c:v>
                </c:pt>
                <c:pt idx="2">
                  <c:v>-129.41176470588235</c:v>
                </c:pt>
                <c:pt idx="3">
                  <c:v>-123.52941176470588</c:v>
                </c:pt>
                <c:pt idx="4">
                  <c:v>-117.64705882352942</c:v>
                </c:pt>
                <c:pt idx="5">
                  <c:v>-111.76470588235294</c:v>
                </c:pt>
                <c:pt idx="6">
                  <c:v>-105.88235294117648</c:v>
                </c:pt>
                <c:pt idx="7">
                  <c:v>-100</c:v>
                </c:pt>
                <c:pt idx="8">
                  <c:v>-94.117647058823522</c:v>
                </c:pt>
                <c:pt idx="9">
                  <c:v>-88.235294117647058</c:v>
                </c:pt>
                <c:pt idx="10">
                  <c:v>-82.35294117647058</c:v>
                </c:pt>
                <c:pt idx="11">
                  <c:v>-76.470588235294116</c:v>
                </c:pt>
                <c:pt idx="12">
                  <c:v>-70.588235294117652</c:v>
                </c:pt>
                <c:pt idx="13">
                  <c:v>-64.705882352941174</c:v>
                </c:pt>
                <c:pt idx="14">
                  <c:v>-58.82352941176471</c:v>
                </c:pt>
                <c:pt idx="15">
                  <c:v>-52.941176470588239</c:v>
                </c:pt>
                <c:pt idx="16">
                  <c:v>-47.058823529411761</c:v>
                </c:pt>
                <c:pt idx="17">
                  <c:v>-44.117647058823529</c:v>
                </c:pt>
                <c:pt idx="18">
                  <c:v>-41.17647058823529</c:v>
                </c:pt>
                <c:pt idx="19">
                  <c:v>-35.294117647058826</c:v>
                </c:pt>
                <c:pt idx="20">
                  <c:v>-29.411764705882355</c:v>
                </c:pt>
                <c:pt idx="21">
                  <c:v>-23.52941176470588</c:v>
                </c:pt>
                <c:pt idx="22">
                  <c:v>-17.647058823529413</c:v>
                </c:pt>
                <c:pt idx="23">
                  <c:v>-14.705882352941178</c:v>
                </c:pt>
                <c:pt idx="24">
                  <c:v>-11.76470588235294</c:v>
                </c:pt>
                <c:pt idx="25">
                  <c:v>-5.8823529411764701</c:v>
                </c:pt>
                <c:pt idx="26">
                  <c:v>-2.9411764705882351</c:v>
                </c:pt>
                <c:pt idx="27">
                  <c:v>2.9411764705882351</c:v>
                </c:pt>
                <c:pt idx="28">
                  <c:v>5.8823529411764701</c:v>
                </c:pt>
                <c:pt idx="29">
                  <c:v>11.76470588235294</c:v>
                </c:pt>
                <c:pt idx="30">
                  <c:v>14.705882352941178</c:v>
                </c:pt>
                <c:pt idx="31">
                  <c:v>17.647058823529413</c:v>
                </c:pt>
                <c:pt idx="32">
                  <c:v>23.52941176470588</c:v>
                </c:pt>
                <c:pt idx="33">
                  <c:v>29.411764705882355</c:v>
                </c:pt>
                <c:pt idx="34">
                  <c:v>35.294117647058826</c:v>
                </c:pt>
                <c:pt idx="35">
                  <c:v>41.17647058823529</c:v>
                </c:pt>
                <c:pt idx="36">
                  <c:v>44.117647058823529</c:v>
                </c:pt>
                <c:pt idx="37">
                  <c:v>47.058823529411761</c:v>
                </c:pt>
                <c:pt idx="38">
                  <c:v>52.941176470588239</c:v>
                </c:pt>
                <c:pt idx="39">
                  <c:v>58.82352941176471</c:v>
                </c:pt>
                <c:pt idx="40">
                  <c:v>64.705882352941174</c:v>
                </c:pt>
                <c:pt idx="41">
                  <c:v>70.588235294117652</c:v>
                </c:pt>
                <c:pt idx="42">
                  <c:v>76.470588235294116</c:v>
                </c:pt>
                <c:pt idx="43">
                  <c:v>82.35294117647058</c:v>
                </c:pt>
                <c:pt idx="44">
                  <c:v>88.235294117647058</c:v>
                </c:pt>
                <c:pt idx="45">
                  <c:v>94.117647058823522</c:v>
                </c:pt>
                <c:pt idx="46">
                  <c:v>100</c:v>
                </c:pt>
                <c:pt idx="47">
                  <c:v>105.88235294117648</c:v>
                </c:pt>
                <c:pt idx="48">
                  <c:v>111.76470588235294</c:v>
                </c:pt>
                <c:pt idx="49">
                  <c:v>117.64705882352942</c:v>
                </c:pt>
                <c:pt idx="50">
                  <c:v>123.52941176470588</c:v>
                </c:pt>
                <c:pt idx="51">
                  <c:v>129.41176470588235</c:v>
                </c:pt>
                <c:pt idx="52">
                  <c:v>135.29411764705884</c:v>
                </c:pt>
                <c:pt idx="53">
                  <c:v>141.1764705882353</c:v>
                </c:pt>
              </c:numCache>
            </c:numRef>
          </c:xVal>
          <c:yVal>
            <c:numRef>
              <c:f>EXP106_AR1000!$I$3:$I$56</c:f>
              <c:numCache>
                <c:formatCode>General</c:formatCode>
                <c:ptCount val="54"/>
                <c:pt idx="0">
                  <c:v>-1998.0000000000002</c:v>
                </c:pt>
                <c:pt idx="1">
                  <c:v>-1914.714285714286</c:v>
                </c:pt>
                <c:pt idx="2">
                  <c:v>-1831.4285714285713</c:v>
                </c:pt>
                <c:pt idx="3">
                  <c:v>-1748.1428571428571</c:v>
                </c:pt>
                <c:pt idx="4">
                  <c:v>-1664.8571428571431</c:v>
                </c:pt>
                <c:pt idx="5">
                  <c:v>-1581.5714285714287</c:v>
                </c:pt>
                <c:pt idx="6">
                  <c:v>-1498.2857142857144</c:v>
                </c:pt>
                <c:pt idx="7">
                  <c:v>-1415</c:v>
                </c:pt>
                <c:pt idx="8">
                  <c:v>-1331.7142857142856</c:v>
                </c:pt>
                <c:pt idx="9">
                  <c:v>-1248.4285714285713</c:v>
                </c:pt>
                <c:pt idx="10">
                  <c:v>-1165.1428571428571</c:v>
                </c:pt>
                <c:pt idx="11">
                  <c:v>-1081.8571428571429</c:v>
                </c:pt>
                <c:pt idx="12">
                  <c:v>-998.57142857142867</c:v>
                </c:pt>
                <c:pt idx="13">
                  <c:v>-915.28571428571422</c:v>
                </c:pt>
                <c:pt idx="14">
                  <c:v>-832.00000000000011</c:v>
                </c:pt>
                <c:pt idx="15">
                  <c:v>-748.71428571428578</c:v>
                </c:pt>
                <c:pt idx="16">
                  <c:v>-665.42857142857133</c:v>
                </c:pt>
                <c:pt idx="17">
                  <c:v>-623.78571428571422</c:v>
                </c:pt>
                <c:pt idx="18">
                  <c:v>-582.14285714285711</c:v>
                </c:pt>
                <c:pt idx="19">
                  <c:v>-498.85714285714289</c:v>
                </c:pt>
                <c:pt idx="20">
                  <c:v>-415.57142857142861</c:v>
                </c:pt>
                <c:pt idx="21">
                  <c:v>-332.28571428571422</c:v>
                </c:pt>
                <c:pt idx="22">
                  <c:v>-249</c:v>
                </c:pt>
                <c:pt idx="23">
                  <c:v>-207.35714285714286</c:v>
                </c:pt>
                <c:pt idx="24">
                  <c:v>-165.71428571428567</c:v>
                </c:pt>
                <c:pt idx="25">
                  <c:v>-82.428571428571388</c:v>
                </c:pt>
                <c:pt idx="26">
                  <c:v>-40.785714285714221</c:v>
                </c:pt>
                <c:pt idx="27">
                  <c:v>42.5</c:v>
                </c:pt>
                <c:pt idx="28">
                  <c:v>84.142857142857167</c:v>
                </c:pt>
                <c:pt idx="29">
                  <c:v>167.42857142857144</c:v>
                </c:pt>
                <c:pt idx="30">
                  <c:v>209.07142857142867</c:v>
                </c:pt>
                <c:pt idx="31">
                  <c:v>250.71428571428578</c:v>
                </c:pt>
                <c:pt idx="32">
                  <c:v>334</c:v>
                </c:pt>
                <c:pt idx="33">
                  <c:v>417.28571428571445</c:v>
                </c:pt>
                <c:pt idx="34">
                  <c:v>500.57142857142867</c:v>
                </c:pt>
                <c:pt idx="35">
                  <c:v>583.85714285714289</c:v>
                </c:pt>
                <c:pt idx="36">
                  <c:v>625.5</c:v>
                </c:pt>
                <c:pt idx="37">
                  <c:v>667.14285714285711</c:v>
                </c:pt>
                <c:pt idx="38">
                  <c:v>750.42857142857156</c:v>
                </c:pt>
                <c:pt idx="39">
                  <c:v>833.71428571428601</c:v>
                </c:pt>
                <c:pt idx="40">
                  <c:v>917</c:v>
                </c:pt>
                <c:pt idx="41">
                  <c:v>1000.2857142857144</c:v>
                </c:pt>
                <c:pt idx="42">
                  <c:v>1083.5714285714287</c:v>
                </c:pt>
                <c:pt idx="43">
                  <c:v>1166.8571428571429</c:v>
                </c:pt>
                <c:pt idx="44">
                  <c:v>1250.1428571428571</c:v>
                </c:pt>
                <c:pt idx="45">
                  <c:v>1333.4285714285713</c:v>
                </c:pt>
                <c:pt idx="46">
                  <c:v>1416.7142857142858</c:v>
                </c:pt>
                <c:pt idx="47">
                  <c:v>1500.0000000000002</c:v>
                </c:pt>
                <c:pt idx="48">
                  <c:v>1583.2857142857144</c:v>
                </c:pt>
                <c:pt idx="49">
                  <c:v>1666.5714285714289</c:v>
                </c:pt>
                <c:pt idx="50">
                  <c:v>1749.8571428571429</c:v>
                </c:pt>
                <c:pt idx="51">
                  <c:v>1833.1428571428571</c:v>
                </c:pt>
                <c:pt idx="52">
                  <c:v>1916.4285714285718</c:v>
                </c:pt>
                <c:pt idx="53">
                  <c:v>1999.714285714286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773952"/>
        <c:axId val="111788416"/>
      </c:scatterChart>
      <c:valAx>
        <c:axId val="111773952"/>
        <c:scaling>
          <c:orientation val="minMax"/>
          <c:max val="150"/>
          <c:min val="-1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normalized </a:t>
                </a:r>
                <a:r>
                  <a:rPr lang="en-US" dirty="0"/>
                  <a:t>input voltage</a:t>
                </a:r>
                <a:r>
                  <a:rPr lang="en-US" dirty="0" smtClean="0"/>
                  <a:t>/%</a:t>
                </a:r>
                <a:endParaRPr lang="en-US" dirty="0"/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111788416"/>
        <c:crosses val="autoZero"/>
        <c:crossBetween val="midCat"/>
      </c:valAx>
      <c:valAx>
        <c:axId val="111788416"/>
        <c:scaling>
          <c:orientation val="minMax"/>
          <c:max val="2500"/>
          <c:min val="-25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Voltage at load </a:t>
                </a:r>
                <a:r>
                  <a:rPr lang="en-US" dirty="0" smtClean="0"/>
                  <a:t>impedance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773952"/>
        <c:crosses val="autoZero"/>
        <c:crossBetween val="midCat"/>
      </c:valAx>
    </c:plotArea>
    <c:legend>
      <c:legendPos val="r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11501803362367531"/>
          <c:y val="5.3764188425786209E-2"/>
          <c:w val="0.20326165094223772"/>
          <c:h val="0.2372491226932506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51787019867033"/>
          <c:y val="4.5654997245013408E-2"/>
          <c:w val="0.7165361502855091"/>
          <c:h val="0.77084622860963703"/>
        </c:manualLayout>
      </c:layout>
      <c:scatterChart>
        <c:scatterStyle val="lineMarker"/>
        <c:varyColors val="0"/>
        <c:ser>
          <c:idx val="2"/>
          <c:order val="0"/>
          <c:tx>
            <c:v>simulation</c:v>
          </c:tx>
          <c:spPr>
            <a:ln w="28575">
              <a:noFill/>
            </a:ln>
          </c:spPr>
          <c:marker>
            <c:symbol val="triangle"/>
            <c:size val="4"/>
          </c:marker>
          <c:xVal>
            <c:numRef>
              <c:f>SIMneu!$A$2:$A$212</c:f>
              <c:numCache>
                <c:formatCode>0.00E+00</c:formatCode>
                <c:ptCount val="211"/>
                <c:pt idx="0">
                  <c:v>100000</c:v>
                </c:pt>
                <c:pt idx="1">
                  <c:v>102305.9729843</c:v>
                </c:pt>
                <c:pt idx="2">
                  <c:v>104665.1210825</c:v>
                </c:pt>
                <c:pt idx="3">
                  <c:v>107078.6704986</c:v>
                </c:pt>
                <c:pt idx="4">
                  <c:v>109547.8757122</c:v>
                </c:pt>
                <c:pt idx="5">
                  <c:v>112074.020131</c:v>
                </c:pt>
                <c:pt idx="6">
                  <c:v>114658.4167576</c:v>
                </c:pt>
                <c:pt idx="7">
                  <c:v>117302.4088722</c:v>
                </c:pt>
                <c:pt idx="8">
                  <c:v>120007.3707306</c:v>
                </c:pt>
                <c:pt idx="9">
                  <c:v>122774.7082788</c:v>
                </c:pt>
                <c:pt idx="10">
                  <c:v>125605.8598832</c:v>
                </c:pt>
                <c:pt idx="11">
                  <c:v>128502.29707869999</c:v>
                </c:pt>
                <c:pt idx="12">
                  <c:v>131465.5253335</c:v>
                </c:pt>
                <c:pt idx="13">
                  <c:v>134497.08483129999</c:v>
                </c:pt>
                <c:pt idx="14">
                  <c:v>137598.55127210001</c:v>
                </c:pt>
                <c:pt idx="15">
                  <c:v>140771.53669119999</c:v>
                </c:pt>
                <c:pt idx="16">
                  <c:v>144017.69029679999</c:v>
                </c:pt>
                <c:pt idx="17">
                  <c:v>147338.69932760001</c:v>
                </c:pt>
                <c:pt idx="18">
                  <c:v>150736.28992939999</c:v>
                </c:pt>
                <c:pt idx="19">
                  <c:v>154212.2280526</c:v>
                </c:pt>
                <c:pt idx="20">
                  <c:v>157768.32037</c:v>
                </c:pt>
                <c:pt idx="21">
                  <c:v>161406.41521539999</c:v>
                </c:pt>
                <c:pt idx="22">
                  <c:v>165128.40354510001</c:v>
                </c:pt>
                <c:pt idx="23">
                  <c:v>168936.2199202</c:v>
                </c:pt>
                <c:pt idx="24">
                  <c:v>172831.84351219999</c:v>
                </c:pt>
                <c:pt idx="25">
                  <c:v>176817.29913170001</c:v>
                </c:pt>
                <c:pt idx="26">
                  <c:v>180894.65828120001</c:v>
                </c:pt>
                <c:pt idx="27">
                  <c:v>185066.04023109999</c:v>
                </c:pt>
                <c:pt idx="28">
                  <c:v>189333.61312190001</c:v>
                </c:pt>
                <c:pt idx="29">
                  <c:v>193699.59509059999</c:v>
                </c:pt>
                <c:pt idx="30">
                  <c:v>198166.2554239</c:v>
                </c:pt>
                <c:pt idx="31">
                  <c:v>202735.91573790001</c:v>
                </c:pt>
                <c:pt idx="32">
                  <c:v>207410.95118420001</c:v>
                </c:pt>
                <c:pt idx="33">
                  <c:v>212193.7916849</c:v>
                </c:pt>
                <c:pt idx="34">
                  <c:v>217086.92319540001</c:v>
                </c:pt>
                <c:pt idx="35">
                  <c:v>222092.8889966</c:v>
                </c:pt>
                <c:pt idx="36">
                  <c:v>227214.29101680001</c:v>
                </c:pt>
                <c:pt idx="37">
                  <c:v>232453.791184</c:v>
                </c:pt>
                <c:pt idx="38">
                  <c:v>237814.11280959999</c:v>
                </c:pt>
                <c:pt idx="39">
                  <c:v>243298.04200369999</c:v>
                </c:pt>
                <c:pt idx="40">
                  <c:v>248908.42912360001</c:v>
                </c:pt>
                <c:pt idx="41">
                  <c:v>254648.19025469999</c:v>
                </c:pt>
                <c:pt idx="42">
                  <c:v>260520.30872679999</c:v>
                </c:pt>
                <c:pt idx="43">
                  <c:v>266527.83666460001</c:v>
                </c:pt>
                <c:pt idx="44">
                  <c:v>272673.89657350001</c:v>
                </c:pt>
                <c:pt idx="45">
                  <c:v>278961.68296359997</c:v>
                </c:pt>
                <c:pt idx="46">
                  <c:v>285394.46400919999</c:v>
                </c:pt>
                <c:pt idx="47">
                  <c:v>291975.58324780001</c:v>
                </c:pt>
                <c:pt idx="48">
                  <c:v>298708.46131809999</c:v>
                </c:pt>
                <c:pt idx="49">
                  <c:v>305596.59773779998</c:v>
                </c:pt>
                <c:pt idx="50">
                  <c:v>312643.57272240001</c:v>
                </c:pt>
                <c:pt idx="51">
                  <c:v>319853.0490464</c:v>
                </c:pt>
                <c:pt idx="52">
                  <c:v>327228.77394669998</c:v>
                </c:pt>
                <c:pt idx="53">
                  <c:v>334774.58107060002</c:v>
                </c:pt>
                <c:pt idx="54">
                  <c:v>342494.39246820001</c:v>
                </c:pt>
                <c:pt idx="55">
                  <c:v>350392.2206311</c:v>
                </c:pt>
                <c:pt idx="56">
                  <c:v>358472.17057780002</c:v>
                </c:pt>
                <c:pt idx="57">
                  <c:v>366738.4419873</c:v>
                </c:pt>
                <c:pt idx="58">
                  <c:v>375195.33138240001</c:v>
                </c:pt>
                <c:pt idx="59">
                  <c:v>383847.23436230002</c:v>
                </c:pt>
                <c:pt idx="60">
                  <c:v>392698.6478875</c:v>
                </c:pt>
                <c:pt idx="61">
                  <c:v>401754.17261730001</c:v>
                </c:pt>
                <c:pt idx="62">
                  <c:v>411018.51530089998</c:v>
                </c:pt>
                <c:pt idx="63">
                  <c:v>420496.491224</c:v>
                </c:pt>
                <c:pt idx="64">
                  <c:v>430193.02671140002</c:v>
                </c:pt>
                <c:pt idx="65">
                  <c:v>440113.16168750002</c:v>
                </c:pt>
                <c:pt idx="66">
                  <c:v>450262.05229610001</c:v>
                </c:pt>
                <c:pt idx="67">
                  <c:v>460644.97358039999</c:v>
                </c:pt>
                <c:pt idx="68">
                  <c:v>471267.32222450001</c:v>
                </c:pt>
                <c:pt idx="69">
                  <c:v>482134.6193586</c:v>
                </c:pt>
                <c:pt idx="70">
                  <c:v>493252.51342869998</c:v>
                </c:pt>
                <c:pt idx="71">
                  <c:v>504626.78313250002</c:v>
                </c:pt>
                <c:pt idx="72">
                  <c:v>516263.34042279999</c:v>
                </c:pt>
                <c:pt idx="73">
                  <c:v>528168.2335806</c:v>
                </c:pt>
                <c:pt idx="74">
                  <c:v>540347.65035839996</c:v>
                </c:pt>
                <c:pt idx="75">
                  <c:v>552807.92119659996</c:v>
                </c:pt>
                <c:pt idx="76">
                  <c:v>565555.52251419995</c:v>
                </c:pt>
                <c:pt idx="77">
                  <c:v>578597.08007439994</c:v>
                </c:pt>
                <c:pt idx="78">
                  <c:v>591939.37242849998</c:v>
                </c:pt>
                <c:pt idx="79">
                  <c:v>605589.33443990001</c:v>
                </c:pt>
                <c:pt idx="80">
                  <c:v>619554.06088759995</c:v>
                </c:pt>
                <c:pt idx="81">
                  <c:v>633840.81015449995</c:v>
                </c:pt>
                <c:pt idx="82">
                  <c:v>648457.00799980003</c:v>
                </c:pt>
                <c:pt idx="83">
                  <c:v>663410.25141869998</c:v>
                </c:pt>
                <c:pt idx="84">
                  <c:v>678708.3125912</c:v>
                </c:pt>
                <c:pt idx="85">
                  <c:v>694359.14292140002</c:v>
                </c:pt>
                <c:pt idx="86">
                  <c:v>710370.8771709</c:v>
                </c:pt>
                <c:pt idx="87">
                  <c:v>726751.83768640005</c:v>
                </c:pt>
                <c:pt idx="88">
                  <c:v>743510.538726</c:v>
                </c:pt>
                <c:pt idx="89">
                  <c:v>760655.69088410004</c:v>
                </c:pt>
                <c:pt idx="90">
                  <c:v>778196.20561910002</c:v>
                </c:pt>
                <c:pt idx="91">
                  <c:v>796141.19988510001</c:v>
                </c:pt>
                <c:pt idx="92">
                  <c:v>814500.0008709</c:v>
                </c:pt>
                <c:pt idx="93">
                  <c:v>833282.15084769996</c:v>
                </c:pt>
                <c:pt idx="94">
                  <c:v>852497.41212889994</c:v>
                </c:pt>
                <c:pt idx="95">
                  <c:v>872155.77214400005</c:v>
                </c:pt>
                <c:pt idx="96">
                  <c:v>892267.4486302</c:v>
                </c:pt>
                <c:pt idx="97">
                  <c:v>912842.89494290005</c:v>
                </c:pt>
                <c:pt idx="98">
                  <c:v>933892.80548890005</c:v>
                </c:pt>
                <c:pt idx="99">
                  <c:v>955428.1212854</c:v>
                </c:pt>
                <c:pt idx="100">
                  <c:v>977460.03564619995</c:v>
                </c:pt>
                <c:pt idx="101">
                  <c:v>1000000</c:v>
                </c:pt>
                <c:pt idx="102">
                  <c:v>1023059.729843</c:v>
                </c:pt>
                <c:pt idx="103">
                  <c:v>1046651.210825</c:v>
                </c:pt>
                <c:pt idx="104">
                  <c:v>1070786.704986</c:v>
                </c:pt>
                <c:pt idx="105">
                  <c:v>1095478.757122</c:v>
                </c:pt>
                <c:pt idx="106">
                  <c:v>1120740.2013099999</c:v>
                </c:pt>
                <c:pt idx="107">
                  <c:v>1146584.1675760001</c:v>
                </c:pt>
                <c:pt idx="108">
                  <c:v>1173024.0887219999</c:v>
                </c:pt>
                <c:pt idx="109">
                  <c:v>1200073.7073059999</c:v>
                </c:pt>
                <c:pt idx="110">
                  <c:v>1227747.0827880001</c:v>
                </c:pt>
                <c:pt idx="111">
                  <c:v>1256058.598832</c:v>
                </c:pt>
                <c:pt idx="112">
                  <c:v>1285022.9707869999</c:v>
                </c:pt>
                <c:pt idx="113">
                  <c:v>1314655.253335</c:v>
                </c:pt>
                <c:pt idx="114">
                  <c:v>1344970.8483130001</c:v>
                </c:pt>
                <c:pt idx="115">
                  <c:v>1375985.512721</c:v>
                </c:pt>
                <c:pt idx="116">
                  <c:v>1407715.3669120001</c:v>
                </c:pt>
                <c:pt idx="117">
                  <c:v>1440176.9029679999</c:v>
                </c:pt>
                <c:pt idx="118">
                  <c:v>1473386.993276</c:v>
                </c:pt>
                <c:pt idx="119">
                  <c:v>1507362.8992939999</c:v>
                </c:pt>
                <c:pt idx="120">
                  <c:v>1542122.2805260001</c:v>
                </c:pt>
                <c:pt idx="121">
                  <c:v>1577683.2037</c:v>
                </c:pt>
                <c:pt idx="122">
                  <c:v>1614064.152154</c:v>
                </c:pt>
                <c:pt idx="123">
                  <c:v>1651284.0354510001</c:v>
                </c:pt>
                <c:pt idx="124">
                  <c:v>1689362.1992019999</c:v>
                </c:pt>
                <c:pt idx="125">
                  <c:v>1728318.4351220001</c:v>
                </c:pt>
                <c:pt idx="126">
                  <c:v>1768172.991317</c:v>
                </c:pt>
                <c:pt idx="127">
                  <c:v>1808946.5828120001</c:v>
                </c:pt>
                <c:pt idx="128">
                  <c:v>1850660.402311</c:v>
                </c:pt>
                <c:pt idx="129">
                  <c:v>1893336.1312190001</c:v>
                </c:pt>
                <c:pt idx="130">
                  <c:v>1936995.9509060001</c:v>
                </c:pt>
                <c:pt idx="131">
                  <c:v>1981662.554239</c:v>
                </c:pt>
                <c:pt idx="132">
                  <c:v>2027359.157379</c:v>
                </c:pt>
                <c:pt idx="133">
                  <c:v>2074109.5118420001</c:v>
                </c:pt>
                <c:pt idx="134">
                  <c:v>2121937.9168489999</c:v>
                </c:pt>
                <c:pt idx="135">
                  <c:v>2170869.231954</c:v>
                </c:pt>
                <c:pt idx="136">
                  <c:v>2220928.8899659999</c:v>
                </c:pt>
                <c:pt idx="137">
                  <c:v>2272142.910168</c:v>
                </c:pt>
                <c:pt idx="138">
                  <c:v>2324537.9118400002</c:v>
                </c:pt>
                <c:pt idx="139">
                  <c:v>2378141.1280959998</c:v>
                </c:pt>
                <c:pt idx="140">
                  <c:v>2432980.420037</c:v>
                </c:pt>
                <c:pt idx="141">
                  <c:v>2489084.2912360001</c:v>
                </c:pt>
                <c:pt idx="142">
                  <c:v>2546481.902547</c:v>
                </c:pt>
                <c:pt idx="143">
                  <c:v>2605203.087268</c:v>
                </c:pt>
                <c:pt idx="144">
                  <c:v>2665278.3666460002</c:v>
                </c:pt>
                <c:pt idx="145">
                  <c:v>2726738.9657350001</c:v>
                </c:pt>
                <c:pt idx="146">
                  <c:v>2789616.8296360001</c:v>
                </c:pt>
                <c:pt idx="147">
                  <c:v>2853944.6400919999</c:v>
                </c:pt>
                <c:pt idx="148">
                  <c:v>2919755.8324779999</c:v>
                </c:pt>
                <c:pt idx="149">
                  <c:v>2987084.6131810001</c:v>
                </c:pt>
                <c:pt idx="150">
                  <c:v>3055965.977378</c:v>
                </c:pt>
                <c:pt idx="151">
                  <c:v>3126435.7272239998</c:v>
                </c:pt>
                <c:pt idx="152">
                  <c:v>3198530.490464</c:v>
                </c:pt>
                <c:pt idx="153">
                  <c:v>3272287.7394670001</c:v>
                </c:pt>
                <c:pt idx="154">
                  <c:v>3347745.8107059998</c:v>
                </c:pt>
                <c:pt idx="155">
                  <c:v>3424943.9246820002</c:v>
                </c:pt>
                <c:pt idx="156">
                  <c:v>3503922.206311</c:v>
                </c:pt>
                <c:pt idx="157">
                  <c:v>3584721.7057779999</c:v>
                </c:pt>
                <c:pt idx="158">
                  <c:v>3667384.4198730001</c:v>
                </c:pt>
                <c:pt idx="159">
                  <c:v>3751953.3138239998</c:v>
                </c:pt>
                <c:pt idx="160">
                  <c:v>3838472.3436230002</c:v>
                </c:pt>
                <c:pt idx="161">
                  <c:v>3926986.478875</c:v>
                </c:pt>
                <c:pt idx="162">
                  <c:v>4017541.7261729999</c:v>
                </c:pt>
                <c:pt idx="163">
                  <c:v>4110185.1530089998</c:v>
                </c:pt>
                <c:pt idx="164">
                  <c:v>4204964.9122400004</c:v>
                </c:pt>
                <c:pt idx="165">
                  <c:v>4301930.2671140004</c:v>
                </c:pt>
                <c:pt idx="166">
                  <c:v>4401131.6168750003</c:v>
                </c:pt>
                <c:pt idx="167">
                  <c:v>4502620.522961</c:v>
                </c:pt>
                <c:pt idx="168">
                  <c:v>4606449.7358039999</c:v>
                </c:pt>
                <c:pt idx="169">
                  <c:v>4712673.2222450003</c:v>
                </c:pt>
                <c:pt idx="170">
                  <c:v>4821346.1935860002</c:v>
                </c:pt>
                <c:pt idx="171">
                  <c:v>4932525.1342869997</c:v>
                </c:pt>
                <c:pt idx="172">
                  <c:v>5046267.8313250002</c:v>
                </c:pt>
                <c:pt idx="173">
                  <c:v>5162633.404228</c:v>
                </c:pt>
                <c:pt idx="174">
                  <c:v>5281682.335806</c:v>
                </c:pt>
                <c:pt idx="175">
                  <c:v>5403476.5035840003</c:v>
                </c:pt>
                <c:pt idx="176">
                  <c:v>5528079.2119669998</c:v>
                </c:pt>
                <c:pt idx="177">
                  <c:v>5655555.2251420002</c:v>
                </c:pt>
                <c:pt idx="178">
                  <c:v>5785970.8007439999</c:v>
                </c:pt>
                <c:pt idx="179">
                  <c:v>5919393.724285</c:v>
                </c:pt>
                <c:pt idx="180">
                  <c:v>6055893.3443989996</c:v>
                </c:pt>
                <c:pt idx="181">
                  <c:v>6195540.6088760002</c:v>
                </c:pt>
                <c:pt idx="182">
                  <c:v>6338408.1015450004</c:v>
                </c:pt>
                <c:pt idx="183">
                  <c:v>6484570.0799979996</c:v>
                </c:pt>
                <c:pt idx="184">
                  <c:v>6634102.5141869998</c:v>
                </c:pt>
                <c:pt idx="185">
                  <c:v>6787083.1259120004</c:v>
                </c:pt>
                <c:pt idx="186">
                  <c:v>6943591.4292139998</c:v>
                </c:pt>
                <c:pt idx="187">
                  <c:v>7103708.7717089998</c:v>
                </c:pt>
                <c:pt idx="188">
                  <c:v>7267518.3768640002</c:v>
                </c:pt>
                <c:pt idx="189">
                  <c:v>7435105.3872600002</c:v>
                </c:pt>
                <c:pt idx="190">
                  <c:v>7606556.9088409999</c:v>
                </c:pt>
                <c:pt idx="191">
                  <c:v>7781962.0561910002</c:v>
                </c:pt>
                <c:pt idx="192">
                  <c:v>7961411.9988510003</c:v>
                </c:pt>
                <c:pt idx="193">
                  <c:v>8145000.0087090004</c:v>
                </c:pt>
                <c:pt idx="194">
                  <c:v>8332821.5084769996</c:v>
                </c:pt>
                <c:pt idx="195">
                  <c:v>8524974.1212889999</c:v>
                </c:pt>
                <c:pt idx="196">
                  <c:v>8721557.7214400005</c:v>
                </c:pt>
                <c:pt idx="197">
                  <c:v>8922674.4863019995</c:v>
                </c:pt>
                <c:pt idx="198">
                  <c:v>9128428.9494289998</c:v>
                </c:pt>
                <c:pt idx="199">
                  <c:v>9338928.0548889991</c:v>
                </c:pt>
                <c:pt idx="200">
                  <c:v>9554281.2128539998</c:v>
                </c:pt>
                <c:pt idx="201">
                  <c:v>9774600.3564619999</c:v>
                </c:pt>
                <c:pt idx="202">
                  <c:v>10000000</c:v>
                </c:pt>
                <c:pt idx="203">
                  <c:v>10230597.29843</c:v>
                </c:pt>
                <c:pt idx="204">
                  <c:v>10466512.10825</c:v>
                </c:pt>
                <c:pt idx="205">
                  <c:v>10707867.049860001</c:v>
                </c:pt>
                <c:pt idx="206">
                  <c:v>10954787.571219999</c:v>
                </c:pt>
                <c:pt idx="207">
                  <c:v>11207402.0131</c:v>
                </c:pt>
                <c:pt idx="208">
                  <c:v>11465841.675759999</c:v>
                </c:pt>
                <c:pt idx="209">
                  <c:v>11730240.887220001</c:v>
                </c:pt>
                <c:pt idx="210">
                  <c:v>12000737.07306</c:v>
                </c:pt>
              </c:numCache>
            </c:numRef>
          </c:xVal>
          <c:yVal>
            <c:numRef>
              <c:f>SIMneu!$B$2:$B$212</c:f>
              <c:numCache>
                <c:formatCode>0.00E+00</c:formatCode>
                <c:ptCount val="211"/>
                <c:pt idx="0">
                  <c:v>799.90009550009995</c:v>
                </c:pt>
                <c:pt idx="1">
                  <c:v>808.592156692</c:v>
                </c:pt>
                <c:pt idx="2">
                  <c:v>817.23707147870005</c:v>
                </c:pt>
                <c:pt idx="3">
                  <c:v>825.8352230644</c:v>
                </c:pt>
                <c:pt idx="4">
                  <c:v>834.38721587069995</c:v>
                </c:pt>
                <c:pt idx="5">
                  <c:v>842.89404732440005</c:v>
                </c:pt>
                <c:pt idx="6">
                  <c:v>851.35699637920004</c:v>
                </c:pt>
                <c:pt idx="7">
                  <c:v>859.7779954161</c:v>
                </c:pt>
                <c:pt idx="8">
                  <c:v>868.15885116050003</c:v>
                </c:pt>
                <c:pt idx="9">
                  <c:v>876.50203637059997</c:v>
                </c:pt>
                <c:pt idx="10">
                  <c:v>884.81029817149999</c:v>
                </c:pt>
                <c:pt idx="11">
                  <c:v>893.08660029949999</c:v>
                </c:pt>
                <c:pt idx="12">
                  <c:v>901.33434288909996</c:v>
                </c:pt>
                <c:pt idx="13">
                  <c:v>909.55699599759998</c:v>
                </c:pt>
                <c:pt idx="14">
                  <c:v>917.75861417429996</c:v>
                </c:pt>
                <c:pt idx="15">
                  <c:v>925.94312685540001</c:v>
                </c:pt>
                <c:pt idx="16">
                  <c:v>934.11508185469995</c:v>
                </c:pt>
                <c:pt idx="17">
                  <c:v>942.27895463890002</c:v>
                </c:pt>
                <c:pt idx="18">
                  <c:v>950.4395679854</c:v>
                </c:pt>
                <c:pt idx="19">
                  <c:v>958.60171977710002</c:v>
                </c:pt>
                <c:pt idx="20">
                  <c:v>966.77073022889999</c:v>
                </c:pt>
                <c:pt idx="21">
                  <c:v>974.95167926019997</c:v>
                </c:pt>
                <c:pt idx="22">
                  <c:v>983.14985659249999</c:v>
                </c:pt>
                <c:pt idx="23">
                  <c:v>991.37080961510003</c:v>
                </c:pt>
                <c:pt idx="24">
                  <c:v>999.61987056500004</c:v>
                </c:pt>
                <c:pt idx="25">
                  <c:v>1007.90259052</c:v>
                </c:pt>
                <c:pt idx="26">
                  <c:v>1016.224406981</c:v>
                </c:pt>
                <c:pt idx="27">
                  <c:v>1024.590827969</c:v>
                </c:pt>
                <c:pt idx="28">
                  <c:v>1033.007239064</c:v>
                </c:pt>
                <c:pt idx="29">
                  <c:v>1041.4789761100001</c:v>
                </c:pt>
                <c:pt idx="30">
                  <c:v>1050.0111678549999</c:v>
                </c:pt>
                <c:pt idx="31">
                  <c:v>1058.6091028769999</c:v>
                </c:pt>
                <c:pt idx="32">
                  <c:v>1067.2774638169999</c:v>
                </c:pt>
                <c:pt idx="33">
                  <c:v>1076.0212311380001</c:v>
                </c:pt>
                <c:pt idx="34">
                  <c:v>1084.8447647559999</c:v>
                </c:pt>
                <c:pt idx="35">
                  <c:v>1093.752278643</c:v>
                </c:pt>
                <c:pt idx="36">
                  <c:v>1102.7479027710001</c:v>
                </c:pt>
                <c:pt idx="37">
                  <c:v>1111.8351337239999</c:v>
                </c:pt>
                <c:pt idx="38">
                  <c:v>1121.01753807</c:v>
                </c:pt>
                <c:pt idx="39">
                  <c:v>1130.2979757860001</c:v>
                </c:pt>
                <c:pt idx="40">
                  <c:v>1139.6791741100001</c:v>
                </c:pt>
                <c:pt idx="41">
                  <c:v>1149.1632608519999</c:v>
                </c:pt>
                <c:pt idx="42">
                  <c:v>1158.7519161969999</c:v>
                </c:pt>
                <c:pt idx="43">
                  <c:v>1168.446618816</c:v>
                </c:pt>
                <c:pt idx="44">
                  <c:v>1178.247900736</c:v>
                </c:pt>
                <c:pt idx="45">
                  <c:v>1188.156430668</c:v>
                </c:pt>
                <c:pt idx="46">
                  <c:v>1198.171782419</c:v>
                </c:pt>
                <c:pt idx="47">
                  <c:v>1208.2929671249999</c:v>
                </c:pt>
                <c:pt idx="48">
                  <c:v>1218.5189504800001</c:v>
                </c:pt>
                <c:pt idx="49">
                  <c:v>1228.8475894820001</c:v>
                </c:pt>
                <c:pt idx="50">
                  <c:v>1239.2762098630001</c:v>
                </c:pt>
                <c:pt idx="51">
                  <c:v>1249.8018112489999</c:v>
                </c:pt>
                <c:pt idx="52">
                  <c:v>1260.420107402</c:v>
                </c:pt>
                <c:pt idx="53">
                  <c:v>1271.1268967650001</c:v>
                </c:pt>
                <c:pt idx="54">
                  <c:v>1281.9166436620001</c:v>
                </c:pt>
                <c:pt idx="55">
                  <c:v>1292.783433179</c:v>
                </c:pt>
                <c:pt idx="56">
                  <c:v>1303.7206618329999</c:v>
                </c:pt>
                <c:pt idx="57">
                  <c:v>1314.7205997799999</c:v>
                </c:pt>
                <c:pt idx="58">
                  <c:v>1325.7752609510001</c:v>
                </c:pt>
                <c:pt idx="59">
                  <c:v>1336.875597066</c:v>
                </c:pt>
                <c:pt idx="60">
                  <c:v>1348.0116852169999</c:v>
                </c:pt>
                <c:pt idx="61">
                  <c:v>1359.1731747639999</c:v>
                </c:pt>
                <c:pt idx="62">
                  <c:v>1370.348347462</c:v>
                </c:pt>
                <c:pt idx="63">
                  <c:v>1381.525136509</c:v>
                </c:pt>
                <c:pt idx="64">
                  <c:v>1392.6905389210001</c:v>
                </c:pt>
                <c:pt idx="65">
                  <c:v>1403.830448248</c:v>
                </c:pt>
                <c:pt idx="66">
                  <c:v>1414.930089209</c:v>
                </c:pt>
                <c:pt idx="67">
                  <c:v>1425.9734136019999</c:v>
                </c:pt>
                <c:pt idx="68">
                  <c:v>1436.944320155</c:v>
                </c:pt>
                <c:pt idx="69">
                  <c:v>1447.8247170550001</c:v>
                </c:pt>
                <c:pt idx="70">
                  <c:v>1458.596400787</c:v>
                </c:pt>
                <c:pt idx="71">
                  <c:v>1469.239469164</c:v>
                </c:pt>
                <c:pt idx="72">
                  <c:v>1479.7337912200001</c:v>
                </c:pt>
                <c:pt idx="73">
                  <c:v>1490.057518587</c:v>
                </c:pt>
                <c:pt idx="74">
                  <c:v>1500.188220535</c:v>
                </c:pt>
                <c:pt idx="75">
                  <c:v>1510.101905386</c:v>
                </c:pt>
                <c:pt idx="76">
                  <c:v>1519.774375638</c:v>
                </c:pt>
                <c:pt idx="77">
                  <c:v>1529.1795535050001</c:v>
                </c:pt>
                <c:pt idx="78">
                  <c:v>1538.2904428439999</c:v>
                </c:pt>
                <c:pt idx="79">
                  <c:v>1547.0795950040001</c:v>
                </c:pt>
                <c:pt idx="80">
                  <c:v>1555.517683388</c:v>
                </c:pt>
                <c:pt idx="81">
                  <c:v>1563.5745483420001</c:v>
                </c:pt>
                <c:pt idx="82">
                  <c:v>1571.219568058</c:v>
                </c:pt>
                <c:pt idx="83">
                  <c:v>1578.420223714</c:v>
                </c:pt>
                <c:pt idx="84">
                  <c:v>1585.1436882830001</c:v>
                </c:pt>
                <c:pt idx="85">
                  <c:v>1591.3564912219999</c:v>
                </c:pt>
                <c:pt idx="86">
                  <c:v>1597.0243351900001</c:v>
                </c:pt>
                <c:pt idx="87">
                  <c:v>1602.1120794159999</c:v>
                </c:pt>
                <c:pt idx="88">
                  <c:v>1606.5840581970001</c:v>
                </c:pt>
                <c:pt idx="89">
                  <c:v>1610.4049011</c:v>
                </c:pt>
                <c:pt idx="90">
                  <c:v>1613.5388047230001</c:v>
                </c:pt>
                <c:pt idx="91">
                  <c:v>1615.950868075</c:v>
                </c:pt>
                <c:pt idx="92">
                  <c:v>1617.606244584</c:v>
                </c:pt>
                <c:pt idx="93">
                  <c:v>1618.470576807</c:v>
                </c:pt>
                <c:pt idx="94">
                  <c:v>1618.5110781169999</c:v>
                </c:pt>
                <c:pt idx="95">
                  <c:v>1617.6971424599999</c:v>
                </c:pt>
                <c:pt idx="96">
                  <c:v>1615.998639829</c:v>
                </c:pt>
                <c:pt idx="97">
                  <c:v>1613.3891841970001</c:v>
                </c:pt>
                <c:pt idx="98">
                  <c:v>1609.8444303819999</c:v>
                </c:pt>
                <c:pt idx="99">
                  <c:v>1605.3428601539999</c:v>
                </c:pt>
                <c:pt idx="100">
                  <c:v>1599.8674065719999</c:v>
                </c:pt>
                <c:pt idx="101">
                  <c:v>1593.404495643</c:v>
                </c:pt>
                <c:pt idx="102">
                  <c:v>1585.9444366739999</c:v>
                </c:pt>
                <c:pt idx="103">
                  <c:v>1577.4827332120001</c:v>
                </c:pt>
                <c:pt idx="104">
                  <c:v>1568.0195974180001</c:v>
                </c:pt>
                <c:pt idx="105">
                  <c:v>1557.5602716640001</c:v>
                </c:pt>
                <c:pt idx="106">
                  <c:v>1546.115131795</c:v>
                </c:pt>
                <c:pt idx="107">
                  <c:v>1533.7002089600001</c:v>
                </c:pt>
                <c:pt idx="108">
                  <c:v>1520.3359842580001</c:v>
                </c:pt>
                <c:pt idx="109">
                  <c:v>1506.0493249450001</c:v>
                </c:pt>
                <c:pt idx="110">
                  <c:v>1490.8711412709999</c:v>
                </c:pt>
                <c:pt idx="111">
                  <c:v>1474.8375026480001</c:v>
                </c:pt>
                <c:pt idx="112">
                  <c:v>1457.98884632</c:v>
                </c:pt>
                <c:pt idx="113">
                  <c:v>1440.369503767</c:v>
                </c:pt>
                <c:pt idx="114">
                  <c:v>1422.0273754980001</c:v>
                </c:pt>
                <c:pt idx="115">
                  <c:v>1403.0137070230001</c:v>
                </c:pt>
                <c:pt idx="116">
                  <c:v>1383.3819712479999</c:v>
                </c:pt>
                <c:pt idx="117">
                  <c:v>1363.1876983120001</c:v>
                </c:pt>
                <c:pt idx="118">
                  <c:v>1342.4874908429999</c:v>
                </c:pt>
                <c:pt idx="119">
                  <c:v>1321.339272227</c:v>
                </c:pt>
                <c:pt idx="120">
                  <c:v>1299.8006275499999</c:v>
                </c:pt>
                <c:pt idx="121">
                  <c:v>1277.929287269</c:v>
                </c:pt>
                <c:pt idx="122">
                  <c:v>1255.7820940260001</c:v>
                </c:pt>
                <c:pt idx="123">
                  <c:v>1233.4145249549999</c:v>
                </c:pt>
                <c:pt idx="124">
                  <c:v>1210.8803901440001</c:v>
                </c:pt>
                <c:pt idx="125">
                  <c:v>1188.231660914</c:v>
                </c:pt>
                <c:pt idx="126">
                  <c:v>1165.5178029829999</c:v>
                </c:pt>
                <c:pt idx="127">
                  <c:v>1142.7859341210001</c:v>
                </c:pt>
                <c:pt idx="128">
                  <c:v>1120.0803870239999</c:v>
                </c:pt>
                <c:pt idx="129">
                  <c:v>1097.4424890990001</c:v>
                </c:pt>
                <c:pt idx="130">
                  <c:v>1074.9108403979999</c:v>
                </c:pt>
                <c:pt idx="131">
                  <c:v>1052.520735737</c:v>
                </c:pt>
                <c:pt idx="132">
                  <c:v>1030.3047376960001</c:v>
                </c:pt>
                <c:pt idx="133">
                  <c:v>1008.292317156</c:v>
                </c:pt>
                <c:pt idx="134">
                  <c:v>986.51003346610003</c:v>
                </c:pt>
                <c:pt idx="135">
                  <c:v>964.98154378269999</c:v>
                </c:pt>
                <c:pt idx="136">
                  <c:v>943.72798446959996</c:v>
                </c:pt>
                <c:pt idx="137">
                  <c:v>922.76764885399996</c:v>
                </c:pt>
                <c:pt idx="138">
                  <c:v>902.11656912160004</c:v>
                </c:pt>
                <c:pt idx="139">
                  <c:v>881.78838927940001</c:v>
                </c:pt>
                <c:pt idx="140">
                  <c:v>861.79454616450005</c:v>
                </c:pt>
                <c:pt idx="141">
                  <c:v>842.1445135742</c:v>
                </c:pt>
                <c:pt idx="142">
                  <c:v>822.84591765979997</c:v>
                </c:pt>
                <c:pt idx="143">
                  <c:v>803.90469280009995</c:v>
                </c:pt>
                <c:pt idx="144">
                  <c:v>785.32517802999996</c:v>
                </c:pt>
                <c:pt idx="145">
                  <c:v>767.11031690310006</c:v>
                </c:pt>
                <c:pt idx="146">
                  <c:v>749.26176029440001</c:v>
                </c:pt>
                <c:pt idx="147">
                  <c:v>731.7800184532</c:v>
                </c:pt>
                <c:pt idx="148">
                  <c:v>714.66458715199997</c:v>
                </c:pt>
                <c:pt idx="149">
                  <c:v>697.91402743779997</c:v>
                </c:pt>
                <c:pt idx="150">
                  <c:v>681.52611937949996</c:v>
                </c:pt>
                <c:pt idx="151">
                  <c:v>665.49791871310003</c:v>
                </c:pt>
                <c:pt idx="152">
                  <c:v>649.8258873492</c:v>
                </c:pt>
                <c:pt idx="153">
                  <c:v>634.50590691800005</c:v>
                </c:pt>
                <c:pt idx="154">
                  <c:v>619.53346824480002</c:v>
                </c:pt>
                <c:pt idx="155">
                  <c:v>604.90362502810001</c:v>
                </c:pt>
                <c:pt idx="156">
                  <c:v>590.61113992599996</c:v>
                </c:pt>
                <c:pt idx="157">
                  <c:v>576.65048412830004</c:v>
                </c:pt>
                <c:pt idx="158">
                  <c:v>563.01592127590004</c:v>
                </c:pt>
                <c:pt idx="159">
                  <c:v>549.70156869510004</c:v>
                </c:pt>
                <c:pt idx="160">
                  <c:v>536.70137693289996</c:v>
                </c:pt>
                <c:pt idx="161">
                  <c:v>524.00921476609994</c:v>
                </c:pt>
                <c:pt idx="162">
                  <c:v>511.61889785659997</c:v>
                </c:pt>
                <c:pt idx="163">
                  <c:v>499.52419870609998</c:v>
                </c:pt>
                <c:pt idx="164">
                  <c:v>487.71888523019999</c:v>
                </c:pt>
                <c:pt idx="165">
                  <c:v>476.19671677000002</c:v>
                </c:pt>
                <c:pt idx="166">
                  <c:v>464.9515071687</c:v>
                </c:pt>
                <c:pt idx="167">
                  <c:v>453.9770983148</c:v>
                </c:pt>
                <c:pt idx="168">
                  <c:v>443.26739078499998</c:v>
                </c:pt>
                <c:pt idx="169">
                  <c:v>432.81635613669999</c:v>
                </c:pt>
                <c:pt idx="170">
                  <c:v>422.61804668299999</c:v>
                </c:pt>
                <c:pt idx="171">
                  <c:v>412.66658699049998</c:v>
                </c:pt>
                <c:pt idx="172">
                  <c:v>402.95620782570001</c:v>
                </c:pt>
                <c:pt idx="173">
                  <c:v>393.48122479770001</c:v>
                </c:pt>
                <c:pt idx="174">
                  <c:v>384.23605800749999</c:v>
                </c:pt>
                <c:pt idx="175">
                  <c:v>375.21522800240001</c:v>
                </c:pt>
                <c:pt idx="176">
                  <c:v>366.41336330090002</c:v>
                </c:pt>
                <c:pt idx="177">
                  <c:v>357.82519249260002</c:v>
                </c:pt>
                <c:pt idx="178">
                  <c:v>349.44555078939999</c:v>
                </c:pt>
                <c:pt idx="179">
                  <c:v>341.26938291120001</c:v>
                </c:pt>
                <c:pt idx="180">
                  <c:v>333.29173419049999</c:v>
                </c:pt>
                <c:pt idx="181">
                  <c:v>325.50775795480001</c:v>
                </c:pt>
                <c:pt idx="182">
                  <c:v>317.91270914490002</c:v>
                </c:pt>
                <c:pt idx="183">
                  <c:v>310.5019431856</c:v>
                </c:pt>
                <c:pt idx="184">
                  <c:v>303.27091900089999</c:v>
                </c:pt>
                <c:pt idx="185">
                  <c:v>296.21519330820001</c:v>
                </c:pt>
                <c:pt idx="186">
                  <c:v>289.33041875639998</c:v>
                </c:pt>
                <c:pt idx="187">
                  <c:v>282.61234455750002</c:v>
                </c:pt>
                <c:pt idx="188">
                  <c:v>276.05681409980002</c:v>
                </c:pt>
                <c:pt idx="189">
                  <c:v>269.6597604575</c:v>
                </c:pt>
                <c:pt idx="190">
                  <c:v>263.41720942260002</c:v>
                </c:pt>
                <c:pt idx="191">
                  <c:v>257.32527479930002</c:v>
                </c:pt>
                <c:pt idx="192">
                  <c:v>251.38015654020001</c:v>
                </c:pt>
                <c:pt idx="193">
                  <c:v>245.57814200530001</c:v>
                </c:pt>
                <c:pt idx="194">
                  <c:v>239.91560209810001</c:v>
                </c:pt>
                <c:pt idx="195">
                  <c:v>234.38899112190001</c:v>
                </c:pt>
                <c:pt idx="196">
                  <c:v>228.99484621760001</c:v>
                </c:pt>
                <c:pt idx="197">
                  <c:v>223.7297848197</c:v>
                </c:pt>
                <c:pt idx="198">
                  <c:v>218.59050595720001</c:v>
                </c:pt>
                <c:pt idx="199">
                  <c:v>213.573787173</c:v>
                </c:pt>
                <c:pt idx="200">
                  <c:v>208.67648481910001</c:v>
                </c:pt>
                <c:pt idx="201">
                  <c:v>203.89553370959999</c:v>
                </c:pt>
                <c:pt idx="202">
                  <c:v>199.22794599939999</c:v>
                </c:pt>
                <c:pt idx="203">
                  <c:v>194.67080943510001</c:v>
                </c:pt>
                <c:pt idx="204">
                  <c:v>190.22128917180001</c:v>
                </c:pt>
                <c:pt idx="205">
                  <c:v>185.87662308239999</c:v>
                </c:pt>
                <c:pt idx="206">
                  <c:v>181.63412565780001</c:v>
                </c:pt>
                <c:pt idx="207">
                  <c:v>177.49118356770001</c:v>
                </c:pt>
                <c:pt idx="208">
                  <c:v>173.44525615730001</c:v>
                </c:pt>
                <c:pt idx="209">
                  <c:v>169.4938728823</c:v>
                </c:pt>
                <c:pt idx="210">
                  <c:v>165.63463539529999</c:v>
                </c:pt>
              </c:numCache>
            </c:numRef>
          </c:yVal>
          <c:smooth val="0"/>
        </c:ser>
        <c:ser>
          <c:idx val="3"/>
          <c:order val="1"/>
          <c:tx>
            <c:v>measurement data</c:v>
          </c:tx>
          <c:marker>
            <c:symbol val="x"/>
            <c:size val="2"/>
          </c:marker>
          <c:xVal>
            <c:numRef>
              <c:f>Messdaten_EXP14JH!$A$2:$A$82</c:f>
              <c:numCache>
                <c:formatCode>General</c:formatCode>
                <c:ptCount val="81"/>
                <c:pt idx="0">
                  <c:v>99999.877690696594</c:v>
                </c:pt>
                <c:pt idx="1">
                  <c:v>199998.62305232699</c:v>
                </c:pt>
                <c:pt idx="2">
                  <c:v>299999.41549455101</c:v>
                </c:pt>
                <c:pt idx="3">
                  <c:v>363159.59104423202</c:v>
                </c:pt>
                <c:pt idx="4">
                  <c:v>471401.12545349402</c:v>
                </c:pt>
                <c:pt idx="5">
                  <c:v>563160.83652056102</c:v>
                </c:pt>
                <c:pt idx="6">
                  <c:v>662778.25896205101</c:v>
                </c:pt>
                <c:pt idx="7">
                  <c:v>764986.98514981905</c:v>
                </c:pt>
                <c:pt idx="8">
                  <c:v>899950.03235530294</c:v>
                </c:pt>
                <c:pt idx="9">
                  <c:v>946186.09942288301</c:v>
                </c:pt>
                <c:pt idx="10">
                  <c:v>1082928.2313848301</c:v>
                </c:pt>
                <c:pt idx="11">
                  <c:v>1169986.95055795</c:v>
                </c:pt>
                <c:pt idx="12">
                  <c:v>1274929.8697880399</c:v>
                </c:pt>
                <c:pt idx="13">
                  <c:v>1355179.64499521</c:v>
                </c:pt>
                <c:pt idx="14">
                  <c:v>1478151.8582210899</c:v>
                </c:pt>
                <c:pt idx="15">
                  <c:v>1679931.3305118501</c:v>
                </c:pt>
                <c:pt idx="16">
                  <c:v>1781890.7804971701</c:v>
                </c:pt>
                <c:pt idx="17">
                  <c:v>1876825.3547070699</c:v>
                </c:pt>
                <c:pt idx="18">
                  <c:v>1983362.94253428</c:v>
                </c:pt>
                <c:pt idx="19">
                  <c:v>2110475.8260004302</c:v>
                </c:pt>
                <c:pt idx="20">
                  <c:v>2304997.53835906</c:v>
                </c:pt>
                <c:pt idx="21">
                  <c:v>2599940.7506768699</c:v>
                </c:pt>
                <c:pt idx="22">
                  <c:v>2799907.9820237202</c:v>
                </c:pt>
                <c:pt idx="23">
                  <c:v>2944107.6518823099</c:v>
                </c:pt>
                <c:pt idx="24">
                  <c:v>3165033.5264695999</c:v>
                </c:pt>
                <c:pt idx="25">
                  <c:v>3330047.8269618498</c:v>
                </c:pt>
                <c:pt idx="26">
                  <c:v>3521971.63023677</c:v>
                </c:pt>
                <c:pt idx="27">
                  <c:v>3738817.1942829499</c:v>
                </c:pt>
                <c:pt idx="28">
                  <c:v>3924990.96982496</c:v>
                </c:pt>
                <c:pt idx="29">
                  <c:v>4063028.7569448999</c:v>
                </c:pt>
                <c:pt idx="30">
                  <c:v>4282532.8933406696</c:v>
                </c:pt>
                <c:pt idx="31">
                  <c:v>4531552.5449652597</c:v>
                </c:pt>
                <c:pt idx="32">
                  <c:v>4704236.1694110604</c:v>
                </c:pt>
                <c:pt idx="33">
                  <c:v>5000045.5154908504</c:v>
                </c:pt>
                <c:pt idx="34">
                  <c:v>5174579.4318953399</c:v>
                </c:pt>
                <c:pt idx="35">
                  <c:v>5336125.5887211403</c:v>
                </c:pt>
                <c:pt idx="36">
                  <c:v>5490562.9966176003</c:v>
                </c:pt>
                <c:pt idx="37">
                  <c:v>5697491.9349537399</c:v>
                </c:pt>
                <c:pt idx="38">
                  <c:v>5946245.0961408997</c:v>
                </c:pt>
                <c:pt idx="39">
                  <c:v>6088727.7905246699</c:v>
                </c:pt>
                <c:pt idx="40">
                  <c:v>6370884.6388802798</c:v>
                </c:pt>
                <c:pt idx="41">
                  <c:v>6758356.0031181304</c:v>
                </c:pt>
                <c:pt idx="42">
                  <c:v>6970979.5657239798</c:v>
                </c:pt>
                <c:pt idx="43">
                  <c:v>7164275.3001458002</c:v>
                </c:pt>
                <c:pt idx="44">
                  <c:v>7374395.40421669</c:v>
                </c:pt>
                <c:pt idx="45">
                  <c:v>7571831.5342401098</c:v>
                </c:pt>
                <c:pt idx="46">
                  <c:v>7789230.2110425597</c:v>
                </c:pt>
                <c:pt idx="47">
                  <c:v>7987946.3378242999</c:v>
                </c:pt>
                <c:pt idx="48">
                  <c:v>8172595.6406204803</c:v>
                </c:pt>
                <c:pt idx="49">
                  <c:v>8378443.98398</c:v>
                </c:pt>
                <c:pt idx="50">
                  <c:v>8571555.1993272994</c:v>
                </c:pt>
                <c:pt idx="51">
                  <c:v>8754479.6283464301</c:v>
                </c:pt>
                <c:pt idx="52">
                  <c:v>8982792.7828666102</c:v>
                </c:pt>
                <c:pt idx="53">
                  <c:v>9179685.9068552498</c:v>
                </c:pt>
                <c:pt idx="54">
                  <c:v>9379622.3606263809</c:v>
                </c:pt>
                <c:pt idx="55">
                  <c:v>9577807.23945597</c:v>
                </c:pt>
                <c:pt idx="56">
                  <c:v>9809541.2692746595</c:v>
                </c:pt>
                <c:pt idx="57">
                  <c:v>9999941.5305826105</c:v>
                </c:pt>
                <c:pt idx="58">
                  <c:v>10181607.653675999</c:v>
                </c:pt>
                <c:pt idx="59">
                  <c:v>10378365.3236578</c:v>
                </c:pt>
                <c:pt idx="60">
                  <c:v>10582156.5656617</c:v>
                </c:pt>
                <c:pt idx="61">
                  <c:v>10773599.153831299</c:v>
                </c:pt>
                <c:pt idx="62">
                  <c:v>10983593.2230688</c:v>
                </c:pt>
                <c:pt idx="63">
                  <c:v>11192461.4744472</c:v>
                </c:pt>
                <c:pt idx="64">
                  <c:v>11380268.090389</c:v>
                </c:pt>
                <c:pt idx="65">
                  <c:v>11584715.103545301</c:v>
                </c:pt>
                <c:pt idx="66">
                  <c:v>11764966.3889447</c:v>
                </c:pt>
                <c:pt idx="67">
                  <c:v>11958188.971878899</c:v>
                </c:pt>
                <c:pt idx="68">
                  <c:v>12071490.4877053</c:v>
                </c:pt>
                <c:pt idx="69">
                  <c:v>12345288.3095148</c:v>
                </c:pt>
                <c:pt idx="70">
                  <c:v>12551278.331126301</c:v>
                </c:pt>
                <c:pt idx="71">
                  <c:v>12710793.134496801</c:v>
                </c:pt>
                <c:pt idx="72">
                  <c:v>12895893.1216415</c:v>
                </c:pt>
                <c:pt idx="73">
                  <c:v>13151318.9481494</c:v>
                </c:pt>
                <c:pt idx="74">
                  <c:v>13346489.3698024</c:v>
                </c:pt>
                <c:pt idx="75">
                  <c:v>13565449.835297599</c:v>
                </c:pt>
                <c:pt idx="76">
                  <c:v>13746256.8929419</c:v>
                </c:pt>
                <c:pt idx="77">
                  <c:v>14313778.840386</c:v>
                </c:pt>
                <c:pt idx="78">
                  <c:v>14522318.5557919</c:v>
                </c:pt>
                <c:pt idx="79">
                  <c:v>14712377.618868001</c:v>
                </c:pt>
                <c:pt idx="80">
                  <c:v>14930808.823549099</c:v>
                </c:pt>
              </c:numCache>
            </c:numRef>
          </c:xVal>
          <c:yVal>
            <c:numRef>
              <c:f>Messdaten_EXP14JH!$B$2:$B$82</c:f>
              <c:numCache>
                <c:formatCode>General</c:formatCode>
                <c:ptCount val="81"/>
                <c:pt idx="0">
                  <c:v>688.56107564013507</c:v>
                </c:pt>
                <c:pt idx="1">
                  <c:v>758.41498855108966</c:v>
                </c:pt>
                <c:pt idx="2">
                  <c:v>977.13073045390706</c:v>
                </c:pt>
                <c:pt idx="3">
                  <c:v>1062.1345673038495</c:v>
                </c:pt>
                <c:pt idx="4">
                  <c:v>1147.663752648418</c:v>
                </c:pt>
                <c:pt idx="5">
                  <c:v>1219.4558944925402</c:v>
                </c:pt>
                <c:pt idx="6">
                  <c:v>1273.800087709523</c:v>
                </c:pt>
                <c:pt idx="7">
                  <c:v>1333.9293732348417</c:v>
                </c:pt>
                <c:pt idx="8">
                  <c:v>1356.6884571577646</c:v>
                </c:pt>
                <c:pt idx="9">
                  <c:v>1386.3813088421559</c:v>
                </c:pt>
                <c:pt idx="10">
                  <c:v>1408.692299810775</c:v>
                </c:pt>
                <c:pt idx="11">
                  <c:v>1427.9553261618569</c:v>
                </c:pt>
                <c:pt idx="12">
                  <c:v>1436.9265670583907</c:v>
                </c:pt>
                <c:pt idx="13">
                  <c:v>1447.7716114378595</c:v>
                </c:pt>
                <c:pt idx="14">
                  <c:v>1449.7185249096319</c:v>
                </c:pt>
                <c:pt idx="15">
                  <c:v>1444.1908262416896</c:v>
                </c:pt>
                <c:pt idx="16">
                  <c:v>1436.9910044655314</c:v>
                </c:pt>
                <c:pt idx="17">
                  <c:v>1425.7122377776493</c:v>
                </c:pt>
                <c:pt idx="18">
                  <c:v>1413.5839149298085</c:v>
                </c:pt>
                <c:pt idx="19">
                  <c:v>1389.0973626811533</c:v>
                </c:pt>
                <c:pt idx="20">
                  <c:v>1349.2924781651375</c:v>
                </c:pt>
                <c:pt idx="21">
                  <c:v>1316.5081109222861</c:v>
                </c:pt>
                <c:pt idx="22">
                  <c:v>1271.810272200159</c:v>
                </c:pt>
                <c:pt idx="23">
                  <c:v>1231.217405906038</c:v>
                </c:pt>
                <c:pt idx="24">
                  <c:v>1187.1860783796396</c:v>
                </c:pt>
                <c:pt idx="25">
                  <c:v>1138.979547540378</c:v>
                </c:pt>
                <c:pt idx="26">
                  <c:v>1103.3364400691264</c:v>
                </c:pt>
                <c:pt idx="27">
                  <c:v>1060.6721440299409</c:v>
                </c:pt>
                <c:pt idx="28">
                  <c:v>1018.2004287359663</c:v>
                </c:pt>
                <c:pt idx="29">
                  <c:v>980.71456149346841</c:v>
                </c:pt>
                <c:pt idx="30">
                  <c:v>949.53793876868917</c:v>
                </c:pt>
                <c:pt idx="31">
                  <c:v>918.73419825337533</c:v>
                </c:pt>
                <c:pt idx="32">
                  <c:v>888.65225845028226</c:v>
                </c:pt>
                <c:pt idx="33">
                  <c:v>868.3153358838573</c:v>
                </c:pt>
                <c:pt idx="34">
                  <c:v>836.66470816959998</c:v>
                </c:pt>
                <c:pt idx="35">
                  <c:v>809.85308619292084</c:v>
                </c:pt>
                <c:pt idx="36">
                  <c:v>785.86571316904076</c:v>
                </c:pt>
                <c:pt idx="37">
                  <c:v>762.7315845294878</c:v>
                </c:pt>
                <c:pt idx="38">
                  <c:v>742.98251498547643</c:v>
                </c:pt>
                <c:pt idx="39">
                  <c:v>722.22276934362651</c:v>
                </c:pt>
                <c:pt idx="40">
                  <c:v>701.55431489238777</c:v>
                </c:pt>
                <c:pt idx="41">
                  <c:v>675.01210864618326</c:v>
                </c:pt>
                <c:pt idx="42">
                  <c:v>652.64571729108786</c:v>
                </c:pt>
                <c:pt idx="43">
                  <c:v>636.77451042707639</c:v>
                </c:pt>
                <c:pt idx="44">
                  <c:v>620.67003427398413</c:v>
                </c:pt>
                <c:pt idx="45">
                  <c:v>606.07927741930382</c:v>
                </c:pt>
                <c:pt idx="46">
                  <c:v>590.92599511649655</c:v>
                </c:pt>
                <c:pt idx="47">
                  <c:v>580.50141686176926</c:v>
                </c:pt>
                <c:pt idx="48">
                  <c:v>569.61640334843605</c:v>
                </c:pt>
                <c:pt idx="49">
                  <c:v>559.45948293950994</c:v>
                </c:pt>
                <c:pt idx="50">
                  <c:v>544.61276740298558</c:v>
                </c:pt>
                <c:pt idx="51">
                  <c:v>534.09265528325022</c:v>
                </c:pt>
                <c:pt idx="52">
                  <c:v>525.66782845272337</c:v>
                </c:pt>
                <c:pt idx="53">
                  <c:v>516.52133103179165</c:v>
                </c:pt>
                <c:pt idx="54">
                  <c:v>506.77844171780305</c:v>
                </c:pt>
                <c:pt idx="55">
                  <c:v>499.55338100971909</c:v>
                </c:pt>
                <c:pt idx="56">
                  <c:v>491.49139050835663</c:v>
                </c:pt>
                <c:pt idx="57">
                  <c:v>481.26999006851355</c:v>
                </c:pt>
                <c:pt idx="58">
                  <c:v>472.73535891653847</c:v>
                </c:pt>
                <c:pt idx="59">
                  <c:v>465.0268082270494</c:v>
                </c:pt>
                <c:pt idx="60">
                  <c:v>460.20100887704092</c:v>
                </c:pt>
                <c:pt idx="61">
                  <c:v>452.95423424542327</c:v>
                </c:pt>
                <c:pt idx="62">
                  <c:v>442.48357823535622</c:v>
                </c:pt>
                <c:pt idx="63">
                  <c:v>432.35597935996259</c:v>
                </c:pt>
                <c:pt idx="64">
                  <c:v>425.90301709943788</c:v>
                </c:pt>
                <c:pt idx="65">
                  <c:v>421.55304654213091</c:v>
                </c:pt>
                <c:pt idx="66">
                  <c:v>416.47037133752741</c:v>
                </c:pt>
                <c:pt idx="67">
                  <c:v>409.75084787291831</c:v>
                </c:pt>
                <c:pt idx="68">
                  <c:v>404.10214689158596</c:v>
                </c:pt>
                <c:pt idx="69">
                  <c:v>398.46196259579472</c:v>
                </c:pt>
                <c:pt idx="70">
                  <c:v>393.46325840180299</c:v>
                </c:pt>
                <c:pt idx="71">
                  <c:v>385.99210267969852</c:v>
                </c:pt>
                <c:pt idx="72">
                  <c:v>381.60847345902613</c:v>
                </c:pt>
                <c:pt idx="73">
                  <c:v>375.82200177585463</c:v>
                </c:pt>
                <c:pt idx="74">
                  <c:v>370.18982809821944</c:v>
                </c:pt>
                <c:pt idx="75">
                  <c:v>362.24459897512713</c:v>
                </c:pt>
                <c:pt idx="76">
                  <c:v>351.01478708700347</c:v>
                </c:pt>
                <c:pt idx="77">
                  <c:v>325.27754162237562</c:v>
                </c:pt>
                <c:pt idx="78">
                  <c:v>356.30626644748503</c:v>
                </c:pt>
                <c:pt idx="79">
                  <c:v>362.46781817611418</c:v>
                </c:pt>
                <c:pt idx="80">
                  <c:v>359.67880126739817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13376"/>
        <c:axId val="112224128"/>
      </c:scatterChart>
      <c:valAx>
        <c:axId val="112213376"/>
        <c:scaling>
          <c:orientation val="minMax"/>
          <c:max val="12000000"/>
          <c:min val="0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f/MHz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112224128"/>
        <c:crosses val="autoZero"/>
        <c:crossBetween val="midCat"/>
        <c:dispUnits>
          <c:builtInUnit val="millions"/>
        </c:dispUnits>
      </c:valAx>
      <c:valAx>
        <c:axId val="112224128"/>
        <c:scaling>
          <c:orientation val="minMax"/>
          <c:min val="4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|Z|/Ohm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11221337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356424917888416"/>
          <c:y val="0.13156849807181925"/>
          <c:w val="0.34682213678623319"/>
          <c:h val="0.3824507690728603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08950466838046"/>
          <c:y val="5.6301994710756059E-2"/>
          <c:w val="0.73260319635972015"/>
          <c:h val="0.81317974482340039"/>
        </c:manualLayout>
      </c:layout>
      <c:scatterChart>
        <c:scatterStyle val="lineMarker"/>
        <c:varyColors val="0"/>
        <c:ser>
          <c:idx val="2"/>
          <c:order val="0"/>
          <c:tx>
            <c:v>simulation</c:v>
          </c:tx>
          <c:marker>
            <c:symbol val="triangle"/>
            <c:size val="4"/>
          </c:marker>
          <c:xVal>
            <c:numRef>
              <c:f>SIMneu!$A$2:$A$212</c:f>
              <c:numCache>
                <c:formatCode>0.00E+00</c:formatCode>
                <c:ptCount val="211"/>
                <c:pt idx="0">
                  <c:v>100000</c:v>
                </c:pt>
                <c:pt idx="1">
                  <c:v>102305.9729843</c:v>
                </c:pt>
                <c:pt idx="2">
                  <c:v>104665.1210825</c:v>
                </c:pt>
                <c:pt idx="3">
                  <c:v>107078.6704986</c:v>
                </c:pt>
                <c:pt idx="4">
                  <c:v>109547.8757122</c:v>
                </c:pt>
                <c:pt idx="5">
                  <c:v>112074.020131</c:v>
                </c:pt>
                <c:pt idx="6">
                  <c:v>114658.4167576</c:v>
                </c:pt>
                <c:pt idx="7">
                  <c:v>117302.4088722</c:v>
                </c:pt>
                <c:pt idx="8">
                  <c:v>120007.3707306</c:v>
                </c:pt>
                <c:pt idx="9">
                  <c:v>122774.7082788</c:v>
                </c:pt>
                <c:pt idx="10">
                  <c:v>125605.8598832</c:v>
                </c:pt>
                <c:pt idx="11">
                  <c:v>128502.29707869999</c:v>
                </c:pt>
                <c:pt idx="12">
                  <c:v>131465.5253335</c:v>
                </c:pt>
                <c:pt idx="13">
                  <c:v>134497.08483129999</c:v>
                </c:pt>
                <c:pt idx="14">
                  <c:v>137598.55127210001</c:v>
                </c:pt>
                <c:pt idx="15">
                  <c:v>140771.53669119999</c:v>
                </c:pt>
                <c:pt idx="16">
                  <c:v>144017.69029679999</c:v>
                </c:pt>
                <c:pt idx="17">
                  <c:v>147338.69932760001</c:v>
                </c:pt>
                <c:pt idx="18">
                  <c:v>150736.28992939999</c:v>
                </c:pt>
                <c:pt idx="19">
                  <c:v>154212.2280526</c:v>
                </c:pt>
                <c:pt idx="20">
                  <c:v>157768.32037</c:v>
                </c:pt>
                <c:pt idx="21">
                  <c:v>161406.41521539999</c:v>
                </c:pt>
                <c:pt idx="22">
                  <c:v>165128.40354510001</c:v>
                </c:pt>
                <c:pt idx="23">
                  <c:v>168936.2199202</c:v>
                </c:pt>
                <c:pt idx="24">
                  <c:v>172831.84351219999</c:v>
                </c:pt>
                <c:pt idx="25">
                  <c:v>176817.29913170001</c:v>
                </c:pt>
                <c:pt idx="26">
                  <c:v>180894.65828120001</c:v>
                </c:pt>
                <c:pt idx="27">
                  <c:v>185066.04023109999</c:v>
                </c:pt>
                <c:pt idx="28">
                  <c:v>189333.61312190001</c:v>
                </c:pt>
                <c:pt idx="29">
                  <c:v>193699.59509059999</c:v>
                </c:pt>
                <c:pt idx="30">
                  <c:v>198166.2554239</c:v>
                </c:pt>
                <c:pt idx="31">
                  <c:v>202735.91573790001</c:v>
                </c:pt>
                <c:pt idx="32">
                  <c:v>207410.95118420001</c:v>
                </c:pt>
                <c:pt idx="33">
                  <c:v>212193.7916849</c:v>
                </c:pt>
                <c:pt idx="34">
                  <c:v>217086.92319540001</c:v>
                </c:pt>
                <c:pt idx="35">
                  <c:v>222092.8889966</c:v>
                </c:pt>
                <c:pt idx="36">
                  <c:v>227214.29101680001</c:v>
                </c:pt>
                <c:pt idx="37">
                  <c:v>232453.791184</c:v>
                </c:pt>
                <c:pt idx="38">
                  <c:v>237814.11280959999</c:v>
                </c:pt>
                <c:pt idx="39">
                  <c:v>243298.04200369999</c:v>
                </c:pt>
                <c:pt idx="40">
                  <c:v>248908.42912360001</c:v>
                </c:pt>
                <c:pt idx="41">
                  <c:v>254648.19025469999</c:v>
                </c:pt>
                <c:pt idx="42">
                  <c:v>260520.30872679999</c:v>
                </c:pt>
                <c:pt idx="43">
                  <c:v>266527.83666460001</c:v>
                </c:pt>
                <c:pt idx="44">
                  <c:v>272673.89657350001</c:v>
                </c:pt>
                <c:pt idx="45">
                  <c:v>278961.68296359997</c:v>
                </c:pt>
                <c:pt idx="46">
                  <c:v>285394.46400919999</c:v>
                </c:pt>
                <c:pt idx="47">
                  <c:v>291975.58324780001</c:v>
                </c:pt>
                <c:pt idx="48">
                  <c:v>298708.46131809999</c:v>
                </c:pt>
                <c:pt idx="49">
                  <c:v>305596.59773779998</c:v>
                </c:pt>
                <c:pt idx="50">
                  <c:v>312643.57272240001</c:v>
                </c:pt>
                <c:pt idx="51">
                  <c:v>319853.0490464</c:v>
                </c:pt>
                <c:pt idx="52">
                  <c:v>327228.77394669998</c:v>
                </c:pt>
                <c:pt idx="53">
                  <c:v>334774.58107060002</c:v>
                </c:pt>
                <c:pt idx="54">
                  <c:v>342494.39246820001</c:v>
                </c:pt>
                <c:pt idx="55">
                  <c:v>350392.2206311</c:v>
                </c:pt>
                <c:pt idx="56">
                  <c:v>358472.17057780002</c:v>
                </c:pt>
                <c:pt idx="57">
                  <c:v>366738.4419873</c:v>
                </c:pt>
                <c:pt idx="58">
                  <c:v>375195.33138240001</c:v>
                </c:pt>
                <c:pt idx="59">
                  <c:v>383847.23436230002</c:v>
                </c:pt>
                <c:pt idx="60">
                  <c:v>392698.6478875</c:v>
                </c:pt>
                <c:pt idx="61">
                  <c:v>401754.17261730001</c:v>
                </c:pt>
                <c:pt idx="62">
                  <c:v>411018.51530089998</c:v>
                </c:pt>
                <c:pt idx="63">
                  <c:v>420496.491224</c:v>
                </c:pt>
                <c:pt idx="64">
                  <c:v>430193.02671140002</c:v>
                </c:pt>
                <c:pt idx="65">
                  <c:v>440113.16168750002</c:v>
                </c:pt>
                <c:pt idx="66">
                  <c:v>450262.05229610001</c:v>
                </c:pt>
                <c:pt idx="67">
                  <c:v>460644.97358039999</c:v>
                </c:pt>
                <c:pt idx="68">
                  <c:v>471267.32222450001</c:v>
                </c:pt>
                <c:pt idx="69">
                  <c:v>482134.6193586</c:v>
                </c:pt>
                <c:pt idx="70">
                  <c:v>493252.51342869998</c:v>
                </c:pt>
                <c:pt idx="71">
                  <c:v>504626.78313250002</c:v>
                </c:pt>
                <c:pt idx="72">
                  <c:v>516263.34042279999</c:v>
                </c:pt>
                <c:pt idx="73">
                  <c:v>528168.2335806</c:v>
                </c:pt>
                <c:pt idx="74">
                  <c:v>540347.65035839996</c:v>
                </c:pt>
                <c:pt idx="75">
                  <c:v>552807.92119659996</c:v>
                </c:pt>
                <c:pt idx="76">
                  <c:v>565555.52251419995</c:v>
                </c:pt>
                <c:pt idx="77">
                  <c:v>578597.08007439994</c:v>
                </c:pt>
                <c:pt idx="78">
                  <c:v>591939.37242849998</c:v>
                </c:pt>
                <c:pt idx="79">
                  <c:v>605589.33443990001</c:v>
                </c:pt>
                <c:pt idx="80">
                  <c:v>619554.06088759995</c:v>
                </c:pt>
                <c:pt idx="81">
                  <c:v>633840.81015449995</c:v>
                </c:pt>
                <c:pt idx="82">
                  <c:v>648457.00799980003</c:v>
                </c:pt>
                <c:pt idx="83">
                  <c:v>663410.25141869998</c:v>
                </c:pt>
                <c:pt idx="84">
                  <c:v>678708.3125912</c:v>
                </c:pt>
                <c:pt idx="85">
                  <c:v>694359.14292140002</c:v>
                </c:pt>
                <c:pt idx="86">
                  <c:v>710370.8771709</c:v>
                </c:pt>
                <c:pt idx="87">
                  <c:v>726751.83768640005</c:v>
                </c:pt>
                <c:pt idx="88">
                  <c:v>743510.538726</c:v>
                </c:pt>
                <c:pt idx="89">
                  <c:v>760655.69088410004</c:v>
                </c:pt>
                <c:pt idx="90">
                  <c:v>778196.20561910002</c:v>
                </c:pt>
                <c:pt idx="91">
                  <c:v>796141.19988510001</c:v>
                </c:pt>
                <c:pt idx="92">
                  <c:v>814500.0008709</c:v>
                </c:pt>
                <c:pt idx="93">
                  <c:v>833282.15084769996</c:v>
                </c:pt>
                <c:pt idx="94">
                  <c:v>852497.41212889994</c:v>
                </c:pt>
                <c:pt idx="95">
                  <c:v>872155.77214400005</c:v>
                </c:pt>
                <c:pt idx="96">
                  <c:v>892267.4486302</c:v>
                </c:pt>
                <c:pt idx="97">
                  <c:v>912842.89494290005</c:v>
                </c:pt>
                <c:pt idx="98">
                  <c:v>933892.80548890005</c:v>
                </c:pt>
                <c:pt idx="99">
                  <c:v>955428.1212854</c:v>
                </c:pt>
                <c:pt idx="100">
                  <c:v>977460.03564619995</c:v>
                </c:pt>
                <c:pt idx="101">
                  <c:v>1000000</c:v>
                </c:pt>
                <c:pt idx="102">
                  <c:v>1023059.729843</c:v>
                </c:pt>
                <c:pt idx="103">
                  <c:v>1046651.210825</c:v>
                </c:pt>
                <c:pt idx="104">
                  <c:v>1070786.704986</c:v>
                </c:pt>
                <c:pt idx="105">
                  <c:v>1095478.757122</c:v>
                </c:pt>
                <c:pt idx="106">
                  <c:v>1120740.2013099999</c:v>
                </c:pt>
                <c:pt idx="107">
                  <c:v>1146584.1675760001</c:v>
                </c:pt>
                <c:pt idx="108">
                  <c:v>1173024.0887219999</c:v>
                </c:pt>
                <c:pt idx="109">
                  <c:v>1200073.7073059999</c:v>
                </c:pt>
                <c:pt idx="110">
                  <c:v>1227747.0827880001</c:v>
                </c:pt>
                <c:pt idx="111">
                  <c:v>1256058.598832</c:v>
                </c:pt>
                <c:pt idx="112">
                  <c:v>1285022.9707869999</c:v>
                </c:pt>
                <c:pt idx="113">
                  <c:v>1314655.253335</c:v>
                </c:pt>
                <c:pt idx="114">
                  <c:v>1344970.8483130001</c:v>
                </c:pt>
                <c:pt idx="115">
                  <c:v>1375985.512721</c:v>
                </c:pt>
                <c:pt idx="116">
                  <c:v>1407715.3669120001</c:v>
                </c:pt>
                <c:pt idx="117">
                  <c:v>1440176.9029679999</c:v>
                </c:pt>
                <c:pt idx="118">
                  <c:v>1473386.993276</c:v>
                </c:pt>
                <c:pt idx="119">
                  <c:v>1507362.8992939999</c:v>
                </c:pt>
                <c:pt idx="120">
                  <c:v>1542122.2805260001</c:v>
                </c:pt>
                <c:pt idx="121">
                  <c:v>1577683.2037</c:v>
                </c:pt>
                <c:pt idx="122">
                  <c:v>1614064.152154</c:v>
                </c:pt>
                <c:pt idx="123">
                  <c:v>1651284.0354510001</c:v>
                </c:pt>
                <c:pt idx="124">
                  <c:v>1689362.1992019999</c:v>
                </c:pt>
                <c:pt idx="125">
                  <c:v>1728318.4351220001</c:v>
                </c:pt>
                <c:pt idx="126">
                  <c:v>1768172.991317</c:v>
                </c:pt>
                <c:pt idx="127">
                  <c:v>1808946.5828120001</c:v>
                </c:pt>
                <c:pt idx="128">
                  <c:v>1850660.402311</c:v>
                </c:pt>
                <c:pt idx="129">
                  <c:v>1893336.1312190001</c:v>
                </c:pt>
                <c:pt idx="130">
                  <c:v>1936995.9509060001</c:v>
                </c:pt>
                <c:pt idx="131">
                  <c:v>1981662.554239</c:v>
                </c:pt>
                <c:pt idx="132">
                  <c:v>2027359.157379</c:v>
                </c:pt>
                <c:pt idx="133">
                  <c:v>2074109.5118420001</c:v>
                </c:pt>
                <c:pt idx="134">
                  <c:v>2121937.9168489999</c:v>
                </c:pt>
                <c:pt idx="135">
                  <c:v>2170869.231954</c:v>
                </c:pt>
                <c:pt idx="136">
                  <c:v>2220928.8899659999</c:v>
                </c:pt>
                <c:pt idx="137">
                  <c:v>2272142.910168</c:v>
                </c:pt>
                <c:pt idx="138">
                  <c:v>2324537.9118400002</c:v>
                </c:pt>
                <c:pt idx="139">
                  <c:v>2378141.1280959998</c:v>
                </c:pt>
                <c:pt idx="140">
                  <c:v>2432980.420037</c:v>
                </c:pt>
                <c:pt idx="141">
                  <c:v>2489084.2912360001</c:v>
                </c:pt>
                <c:pt idx="142">
                  <c:v>2546481.902547</c:v>
                </c:pt>
                <c:pt idx="143">
                  <c:v>2605203.087268</c:v>
                </c:pt>
                <c:pt idx="144">
                  <c:v>2665278.3666460002</c:v>
                </c:pt>
                <c:pt idx="145">
                  <c:v>2726738.9657350001</c:v>
                </c:pt>
                <c:pt idx="146">
                  <c:v>2789616.8296360001</c:v>
                </c:pt>
                <c:pt idx="147">
                  <c:v>2853944.6400919999</c:v>
                </c:pt>
                <c:pt idx="148">
                  <c:v>2919755.8324779999</c:v>
                </c:pt>
                <c:pt idx="149">
                  <c:v>2987084.6131810001</c:v>
                </c:pt>
                <c:pt idx="150">
                  <c:v>3055965.977378</c:v>
                </c:pt>
                <c:pt idx="151">
                  <c:v>3126435.7272239998</c:v>
                </c:pt>
                <c:pt idx="152">
                  <c:v>3198530.490464</c:v>
                </c:pt>
                <c:pt idx="153">
                  <c:v>3272287.7394670001</c:v>
                </c:pt>
                <c:pt idx="154">
                  <c:v>3347745.8107059998</c:v>
                </c:pt>
                <c:pt idx="155">
                  <c:v>3424943.9246820002</c:v>
                </c:pt>
                <c:pt idx="156">
                  <c:v>3503922.206311</c:v>
                </c:pt>
                <c:pt idx="157">
                  <c:v>3584721.7057779999</c:v>
                </c:pt>
                <c:pt idx="158">
                  <c:v>3667384.4198730001</c:v>
                </c:pt>
                <c:pt idx="159">
                  <c:v>3751953.3138239998</c:v>
                </c:pt>
                <c:pt idx="160">
                  <c:v>3838472.3436230002</c:v>
                </c:pt>
                <c:pt idx="161">
                  <c:v>3926986.478875</c:v>
                </c:pt>
                <c:pt idx="162">
                  <c:v>4017541.7261729999</c:v>
                </c:pt>
                <c:pt idx="163">
                  <c:v>4110185.1530089998</c:v>
                </c:pt>
                <c:pt idx="164">
                  <c:v>4204964.9122400004</c:v>
                </c:pt>
                <c:pt idx="165">
                  <c:v>4301930.2671140004</c:v>
                </c:pt>
                <c:pt idx="166">
                  <c:v>4401131.6168750003</c:v>
                </c:pt>
                <c:pt idx="167">
                  <c:v>4502620.522961</c:v>
                </c:pt>
                <c:pt idx="168">
                  <c:v>4606449.7358039999</c:v>
                </c:pt>
                <c:pt idx="169">
                  <c:v>4712673.2222450003</c:v>
                </c:pt>
                <c:pt idx="170">
                  <c:v>4821346.1935860002</c:v>
                </c:pt>
                <c:pt idx="171">
                  <c:v>4932525.1342869997</c:v>
                </c:pt>
                <c:pt idx="172">
                  <c:v>5046267.8313250002</c:v>
                </c:pt>
                <c:pt idx="173">
                  <c:v>5162633.404228</c:v>
                </c:pt>
                <c:pt idx="174">
                  <c:v>5281682.335806</c:v>
                </c:pt>
                <c:pt idx="175">
                  <c:v>5403476.5035840003</c:v>
                </c:pt>
                <c:pt idx="176">
                  <c:v>5528079.2119669998</c:v>
                </c:pt>
                <c:pt idx="177">
                  <c:v>5655555.2251420002</c:v>
                </c:pt>
                <c:pt idx="178">
                  <c:v>5785970.8007439999</c:v>
                </c:pt>
                <c:pt idx="179">
                  <c:v>5919393.724285</c:v>
                </c:pt>
                <c:pt idx="180">
                  <c:v>6055893.3443989996</c:v>
                </c:pt>
                <c:pt idx="181">
                  <c:v>6195540.6088760002</c:v>
                </c:pt>
                <c:pt idx="182">
                  <c:v>6338408.1015450004</c:v>
                </c:pt>
                <c:pt idx="183">
                  <c:v>6484570.0799979996</c:v>
                </c:pt>
                <c:pt idx="184">
                  <c:v>6634102.5141869998</c:v>
                </c:pt>
                <c:pt idx="185">
                  <c:v>6787083.1259120004</c:v>
                </c:pt>
                <c:pt idx="186">
                  <c:v>6943591.4292139998</c:v>
                </c:pt>
                <c:pt idx="187">
                  <c:v>7103708.7717089998</c:v>
                </c:pt>
                <c:pt idx="188">
                  <c:v>7267518.3768640002</c:v>
                </c:pt>
                <c:pt idx="189">
                  <c:v>7435105.3872600002</c:v>
                </c:pt>
                <c:pt idx="190">
                  <c:v>7606556.9088409999</c:v>
                </c:pt>
                <c:pt idx="191">
                  <c:v>7781962.0561910002</c:v>
                </c:pt>
                <c:pt idx="192">
                  <c:v>7961411.9988510003</c:v>
                </c:pt>
                <c:pt idx="193">
                  <c:v>8145000.0087090004</c:v>
                </c:pt>
                <c:pt idx="194">
                  <c:v>8332821.5084769996</c:v>
                </c:pt>
                <c:pt idx="195">
                  <c:v>8524974.1212889999</c:v>
                </c:pt>
                <c:pt idx="196">
                  <c:v>8721557.7214400005</c:v>
                </c:pt>
                <c:pt idx="197">
                  <c:v>8922674.4863019995</c:v>
                </c:pt>
                <c:pt idx="198">
                  <c:v>9128428.9494289998</c:v>
                </c:pt>
                <c:pt idx="199">
                  <c:v>9338928.0548889991</c:v>
                </c:pt>
                <c:pt idx="200">
                  <c:v>9554281.2128539998</c:v>
                </c:pt>
                <c:pt idx="201">
                  <c:v>9774600.3564619999</c:v>
                </c:pt>
                <c:pt idx="202">
                  <c:v>10000000</c:v>
                </c:pt>
                <c:pt idx="203">
                  <c:v>10230597.29843</c:v>
                </c:pt>
                <c:pt idx="204">
                  <c:v>10466512.10825</c:v>
                </c:pt>
                <c:pt idx="205">
                  <c:v>10707867.049860001</c:v>
                </c:pt>
                <c:pt idx="206">
                  <c:v>10954787.571219999</c:v>
                </c:pt>
                <c:pt idx="207">
                  <c:v>11207402.0131</c:v>
                </c:pt>
                <c:pt idx="208">
                  <c:v>11465841.675759999</c:v>
                </c:pt>
                <c:pt idx="209">
                  <c:v>11730240.887220001</c:v>
                </c:pt>
                <c:pt idx="210">
                  <c:v>12000737.07306</c:v>
                </c:pt>
              </c:numCache>
            </c:numRef>
          </c:xVal>
          <c:yVal>
            <c:numRef>
              <c:f>SIMneu!$C$2:$C$212</c:f>
              <c:numCache>
                <c:formatCode>0.00E+00</c:formatCode>
                <c:ptCount val="211"/>
                <c:pt idx="0">
                  <c:v>41.2105375907</c:v>
                </c:pt>
                <c:pt idx="1">
                  <c:v>40.754701996649999</c:v>
                </c:pt>
                <c:pt idx="2">
                  <c:v>40.300467286680004</c:v>
                </c:pt>
                <c:pt idx="3">
                  <c:v>39.84808766495</c:v>
                </c:pt>
                <c:pt idx="4">
                  <c:v>39.397792648489997</c:v>
                </c:pt>
                <c:pt idx="5">
                  <c:v>38.949796723909998</c:v>
                </c:pt>
                <c:pt idx="6">
                  <c:v>38.504292424269998</c:v>
                </c:pt>
                <c:pt idx="7">
                  <c:v>38.061469679600002</c:v>
                </c:pt>
                <c:pt idx="8">
                  <c:v>37.621473754420002</c:v>
                </c:pt>
                <c:pt idx="9">
                  <c:v>37.184447306140001</c:v>
                </c:pt>
                <c:pt idx="10">
                  <c:v>36.75050915656</c:v>
                </c:pt>
                <c:pt idx="11">
                  <c:v>36.319751881210003</c:v>
                </c:pt>
                <c:pt idx="12">
                  <c:v>35.892252585450002</c:v>
                </c:pt>
                <c:pt idx="13">
                  <c:v>35.468055882740003</c:v>
                </c:pt>
                <c:pt idx="14">
                  <c:v>35.047197940499998</c:v>
                </c:pt>
                <c:pt idx="15">
                  <c:v>34.629674876400003</c:v>
                </c:pt>
                <c:pt idx="16">
                  <c:v>34.215476273219998</c:v>
                </c:pt>
                <c:pt idx="17">
                  <c:v>33.8045557071</c:v>
                </c:pt>
                <c:pt idx="18">
                  <c:v>33.396849570169998</c:v>
                </c:pt>
                <c:pt idx="19">
                  <c:v>32.99226267513</c:v>
                </c:pt>
                <c:pt idx="20">
                  <c:v>32.590690774480002</c:v>
                </c:pt>
                <c:pt idx="21">
                  <c:v>32.191991614259997</c:v>
                </c:pt>
                <c:pt idx="22">
                  <c:v>31.796003867300001</c:v>
                </c:pt>
                <c:pt idx="23">
                  <c:v>31.402549438089999</c:v>
                </c:pt>
                <c:pt idx="24">
                  <c:v>31.011417600440002</c:v>
                </c:pt>
                <c:pt idx="25">
                  <c:v>30.622381941690001</c:v>
                </c:pt>
                <c:pt idx="26">
                  <c:v>30.235189964300002</c:v>
                </c:pt>
                <c:pt idx="27">
                  <c:v>29.849570802860001</c:v>
                </c:pt>
                <c:pt idx="28">
                  <c:v>29.46523022537</c:v>
                </c:pt>
                <c:pt idx="29">
                  <c:v>29.08185459073</c:v>
                </c:pt>
                <c:pt idx="30">
                  <c:v>28.69910755699</c:v>
                </c:pt>
                <c:pt idx="31">
                  <c:v>28.31664269737</c:v>
                </c:pt>
                <c:pt idx="32">
                  <c:v>27.93408228246</c:v>
                </c:pt>
                <c:pt idx="33">
                  <c:v>27.551045564799999</c:v>
                </c:pt>
                <c:pt idx="34">
                  <c:v>27.16712390787</c:v>
                </c:pt>
                <c:pt idx="35">
                  <c:v>26.781896403329998</c:v>
                </c:pt>
                <c:pt idx="36">
                  <c:v>26.39493286147</c:v>
                </c:pt>
                <c:pt idx="37">
                  <c:v>26.005781149139999</c:v>
                </c:pt>
                <c:pt idx="38">
                  <c:v>25.613987256560002</c:v>
                </c:pt>
                <c:pt idx="39">
                  <c:v>25.219077281650002</c:v>
                </c:pt>
                <c:pt idx="40">
                  <c:v>24.82057365512</c:v>
                </c:pt>
                <c:pt idx="41">
                  <c:v>24.417985585989999</c:v>
                </c:pt>
                <c:pt idx="42">
                  <c:v>24.010814760470002</c:v>
                </c:pt>
                <c:pt idx="43">
                  <c:v>23.598562395449999</c:v>
                </c:pt>
                <c:pt idx="44">
                  <c:v>23.180714684720002</c:v>
                </c:pt>
                <c:pt idx="45">
                  <c:v>22.756767768970001</c:v>
                </c:pt>
                <c:pt idx="46">
                  <c:v>22.32620331051</c:v>
                </c:pt>
                <c:pt idx="47">
                  <c:v>21.888501898329999</c:v>
                </c:pt>
                <c:pt idx="48">
                  <c:v>21.44315416145</c:v>
                </c:pt>
                <c:pt idx="49">
                  <c:v>20.989641721529999</c:v>
                </c:pt>
                <c:pt idx="50">
                  <c:v>20.527450094870002</c:v>
                </c:pt>
                <c:pt idx="51">
                  <c:v>20.056073230700001</c:v>
                </c:pt>
                <c:pt idx="52">
                  <c:v>19.574998413349999</c:v>
                </c:pt>
                <c:pt idx="53">
                  <c:v>19.08373061715</c:v>
                </c:pt>
                <c:pt idx="54">
                  <c:v>18.581770184909999</c:v>
                </c:pt>
                <c:pt idx="55">
                  <c:v>18.068629491039999</c:v>
                </c:pt>
                <c:pt idx="56">
                  <c:v>17.54382868371</c:v>
                </c:pt>
                <c:pt idx="57">
                  <c:v>17.006890646710001</c:v>
                </c:pt>
                <c:pt idx="58">
                  <c:v>16.45735398459</c:v>
                </c:pt>
                <c:pt idx="59">
                  <c:v>15.89476253312</c:v>
                </c:pt>
                <c:pt idx="60">
                  <c:v>15.31866902346</c:v>
                </c:pt>
                <c:pt idx="61">
                  <c:v>14.728640874470001</c:v>
                </c:pt>
                <c:pt idx="62">
                  <c:v>14.12424982788</c:v>
                </c:pt>
                <c:pt idx="63">
                  <c:v>13.50508412041</c:v>
                </c:pt>
                <c:pt idx="64">
                  <c:v>12.87074208866</c:v>
                </c:pt>
                <c:pt idx="65">
                  <c:v>12.220831388820001</c:v>
                </c:pt>
                <c:pt idx="66">
                  <c:v>11.554973693399999</c:v>
                </c:pt>
                <c:pt idx="67">
                  <c:v>10.8727998957</c:v>
                </c:pt>
                <c:pt idx="68">
                  <c:v>10.173960324759999</c:v>
                </c:pt>
                <c:pt idx="69">
                  <c:v>9.458110110762</c:v>
                </c:pt>
                <c:pt idx="70">
                  <c:v>8.7249239987759992</c:v>
                </c:pt>
                <c:pt idx="71">
                  <c:v>7.9740860019559996</c:v>
                </c:pt>
                <c:pt idx="72">
                  <c:v>7.2052993564739998</c:v>
                </c:pt>
                <c:pt idx="73">
                  <c:v>6.4182788384669998</c:v>
                </c:pt>
                <c:pt idx="74">
                  <c:v>5.6127580226309997</c:v>
                </c:pt>
                <c:pt idx="75">
                  <c:v>4.7884861228469999</c:v>
                </c:pt>
                <c:pt idx="76">
                  <c:v>3.945234347894</c:v>
                </c:pt>
                <c:pt idx="77">
                  <c:v>3.082791721759</c:v>
                </c:pt>
                <c:pt idx="78">
                  <c:v>2.2009706465229999</c:v>
                </c:pt>
                <c:pt idx="79">
                  <c:v>1.299608958608</c:v>
                </c:pt>
                <c:pt idx="80">
                  <c:v>0.37857021693039999</c:v>
                </c:pt>
                <c:pt idx="81">
                  <c:v>-0.56225685595609998</c:v>
                </c:pt>
                <c:pt idx="82">
                  <c:v>-1.5229350138810001</c:v>
                </c:pt>
                <c:pt idx="83">
                  <c:v>-2.503506305003</c:v>
                </c:pt>
                <c:pt idx="84">
                  <c:v>-3.5039676768330001</c:v>
                </c:pt>
                <c:pt idx="85">
                  <c:v>-4.5242729610670001</c:v>
                </c:pt>
                <c:pt idx="86">
                  <c:v>-5.564328193663</c:v>
                </c:pt>
                <c:pt idx="87">
                  <c:v>-6.623986197322</c:v>
                </c:pt>
                <c:pt idx="88">
                  <c:v>-7.7030418882960001</c:v>
                </c:pt>
                <c:pt idx="89">
                  <c:v>-8.8012307170419994</c:v>
                </c:pt>
                <c:pt idx="90">
                  <c:v>-9.9182198394869996</c:v>
                </c:pt>
                <c:pt idx="91">
                  <c:v>-11.05360959864</c:v>
                </c:pt>
                <c:pt idx="92">
                  <c:v>-12.20692278478</c:v>
                </c:pt>
                <c:pt idx="93">
                  <c:v>-13.37759987465</c:v>
                </c:pt>
                <c:pt idx="94">
                  <c:v>-14.56500086346</c:v>
                </c:pt>
                <c:pt idx="95">
                  <c:v>-15.76840610823</c:v>
                </c:pt>
                <c:pt idx="96">
                  <c:v>-16.986993776289999</c:v>
                </c:pt>
                <c:pt idx="97">
                  <c:v>-18.21986589982</c:v>
                </c:pt>
                <c:pt idx="98">
                  <c:v>-19.466027077509999</c:v>
                </c:pt>
                <c:pt idx="99">
                  <c:v>-20.724386981110001</c:v>
                </c:pt>
                <c:pt idx="100">
                  <c:v>-21.993778184300002</c:v>
                </c:pt>
                <c:pt idx="101">
                  <c:v>-23.272942536550001</c:v>
                </c:pt>
                <c:pt idx="102">
                  <c:v>-24.56053383894</c:v>
                </c:pt>
                <c:pt idx="103">
                  <c:v>-25.855138805380001</c:v>
                </c:pt>
                <c:pt idx="104">
                  <c:v>-27.155272965160002</c:v>
                </c:pt>
                <c:pt idx="105">
                  <c:v>-28.4593902499</c:v>
                </c:pt>
                <c:pt idx="106">
                  <c:v>-29.765891296940001</c:v>
                </c:pt>
                <c:pt idx="107">
                  <c:v>-31.073143653020001</c:v>
                </c:pt>
                <c:pt idx="108">
                  <c:v>-32.3794670017</c:v>
                </c:pt>
                <c:pt idx="109">
                  <c:v>-33.68319123661</c:v>
                </c:pt>
                <c:pt idx="110">
                  <c:v>-34.982619395599997</c:v>
                </c:pt>
                <c:pt idx="111">
                  <c:v>-36.276072658069999</c:v>
                </c:pt>
                <c:pt idx="112">
                  <c:v>-37.561892604740002</c:v>
                </c:pt>
                <c:pt idx="113">
                  <c:v>-38.838451228270003</c:v>
                </c:pt>
                <c:pt idx="114">
                  <c:v>-40.104166632530003</c:v>
                </c:pt>
                <c:pt idx="115">
                  <c:v>-41.357524859569999</c:v>
                </c:pt>
                <c:pt idx="116">
                  <c:v>-42.59707156711</c:v>
                </c:pt>
                <c:pt idx="117">
                  <c:v>-43.821434711019997</c:v>
                </c:pt>
                <c:pt idx="118">
                  <c:v>-45.029316543489998</c:v>
                </c:pt>
                <c:pt idx="119">
                  <c:v>-46.219534314800001</c:v>
                </c:pt>
                <c:pt idx="120">
                  <c:v>-47.390979360910002</c:v>
                </c:pt>
                <c:pt idx="121">
                  <c:v>-48.542665365090002</c:v>
                </c:pt>
                <c:pt idx="122">
                  <c:v>-49.67370813574</c:v>
                </c:pt>
                <c:pt idx="123">
                  <c:v>-50.783324222959997</c:v>
                </c:pt>
                <c:pt idx="124">
                  <c:v>-51.870835259789999</c:v>
                </c:pt>
                <c:pt idx="125">
                  <c:v>-52.935677988179997</c:v>
                </c:pt>
                <c:pt idx="126">
                  <c:v>-53.977379740060002</c:v>
                </c:pt>
                <c:pt idx="127">
                  <c:v>-54.995580221810002</c:v>
                </c:pt>
                <c:pt idx="128">
                  <c:v>-55.990012360039998</c:v>
                </c:pt>
                <c:pt idx="129">
                  <c:v>-56.960489822280003</c:v>
                </c:pt>
                <c:pt idx="130">
                  <c:v>-57.90693012362</c:v>
                </c:pt>
                <c:pt idx="131">
                  <c:v>-58.829305891099999</c:v>
                </c:pt>
                <c:pt idx="132">
                  <c:v>-59.727686858989998</c:v>
                </c:pt>
                <c:pt idx="133">
                  <c:v>-60.602201096350001</c:v>
                </c:pt>
                <c:pt idx="134">
                  <c:v>-61.453038495089999</c:v>
                </c:pt>
                <c:pt idx="135">
                  <c:v>-62.280435726219999</c:v>
                </c:pt>
                <c:pt idx="136">
                  <c:v>-63.084700898560001</c:v>
                </c:pt>
                <c:pt idx="137">
                  <c:v>-63.866156935699998</c:v>
                </c:pt>
                <c:pt idx="138">
                  <c:v>-64.625187747959998</c:v>
                </c:pt>
                <c:pt idx="139">
                  <c:v>-65.362200860740003</c:v>
                </c:pt>
                <c:pt idx="140">
                  <c:v>-66.077624086089997</c:v>
                </c:pt>
                <c:pt idx="141">
                  <c:v>-66.771913483030005</c:v>
                </c:pt>
                <c:pt idx="142">
                  <c:v>-67.445544405109999</c:v>
                </c:pt>
                <c:pt idx="143">
                  <c:v>-68.099008696569996</c:v>
                </c:pt>
                <c:pt idx="144">
                  <c:v>-68.732801867079999</c:v>
                </c:pt>
                <c:pt idx="145">
                  <c:v>-69.347429398369997</c:v>
                </c:pt>
                <c:pt idx="146">
                  <c:v>-69.943397510910003</c:v>
                </c:pt>
                <c:pt idx="147">
                  <c:v>-70.521214713999996</c:v>
                </c:pt>
                <c:pt idx="148">
                  <c:v>-71.081390828599993</c:v>
                </c:pt>
                <c:pt idx="149">
                  <c:v>-71.624426820709999</c:v>
                </c:pt>
                <c:pt idx="150">
                  <c:v>-72.150824118169993</c:v>
                </c:pt>
                <c:pt idx="151">
                  <c:v>-72.661072750849996</c:v>
                </c:pt>
                <c:pt idx="152">
                  <c:v>-73.155660600290005</c:v>
                </c:pt>
                <c:pt idx="153">
                  <c:v>-73.635051635889994</c:v>
                </c:pt>
                <c:pt idx="154">
                  <c:v>-74.099719131539999</c:v>
                </c:pt>
                <c:pt idx="155">
                  <c:v>-74.550109340489996</c:v>
                </c:pt>
                <c:pt idx="156">
                  <c:v>-74.98666769546</c:v>
                </c:pt>
                <c:pt idx="157">
                  <c:v>-75.409818748540005</c:v>
                </c:pt>
                <c:pt idx="158">
                  <c:v>-75.819977318479999</c:v>
                </c:pt>
                <c:pt idx="159">
                  <c:v>-76.217556350820004</c:v>
                </c:pt>
                <c:pt idx="160">
                  <c:v>-76.602940924410007</c:v>
                </c:pt>
                <c:pt idx="161">
                  <c:v>-76.976508412659996</c:v>
                </c:pt>
                <c:pt idx="162">
                  <c:v>-77.338628630879995</c:v>
                </c:pt>
                <c:pt idx="163">
                  <c:v>-77.689655440729993</c:v>
                </c:pt>
                <c:pt idx="164">
                  <c:v>-78.029934388759997</c:v>
                </c:pt>
                <c:pt idx="165">
                  <c:v>-78.359788294029997</c:v>
                </c:pt>
                <c:pt idx="166">
                  <c:v>-78.679544290310005</c:v>
                </c:pt>
                <c:pt idx="167">
                  <c:v>-78.989509372640001</c:v>
                </c:pt>
                <c:pt idx="168">
                  <c:v>-79.289980872130002</c:v>
                </c:pt>
                <c:pt idx="169">
                  <c:v>-79.581248172339997</c:v>
                </c:pt>
                <c:pt idx="170">
                  <c:v>-79.863594173609997</c:v>
                </c:pt>
                <c:pt idx="171">
                  <c:v>-80.137282573929994</c:v>
                </c:pt>
                <c:pt idx="172">
                  <c:v>-80.402581019210004</c:v>
                </c:pt>
                <c:pt idx="173">
                  <c:v>-80.659739797140006</c:v>
                </c:pt>
                <c:pt idx="174">
                  <c:v>-80.9090059328</c:v>
                </c:pt>
                <c:pt idx="175">
                  <c:v>-81.150617620830005</c:v>
                </c:pt>
                <c:pt idx="176">
                  <c:v>-81.384810533000007</c:v>
                </c:pt>
                <c:pt idx="177">
                  <c:v>-81.611808807529997</c:v>
                </c:pt>
                <c:pt idx="178">
                  <c:v>-81.831831408420001</c:v>
                </c:pt>
                <c:pt idx="179">
                  <c:v>-82.045096449499994</c:v>
                </c:pt>
                <c:pt idx="180">
                  <c:v>-82.251811529530002</c:v>
                </c:pt>
                <c:pt idx="181">
                  <c:v>-82.452183928880004</c:v>
                </c:pt>
                <c:pt idx="182">
                  <c:v>-82.646414528400001</c:v>
                </c:pt>
                <c:pt idx="183">
                  <c:v>-82.834697777589994</c:v>
                </c:pt>
                <c:pt idx="184">
                  <c:v>-83.017228706040001</c:v>
                </c:pt>
                <c:pt idx="185">
                  <c:v>-83.194197179089997</c:v>
                </c:pt>
                <c:pt idx="186">
                  <c:v>-83.36578774246</c:v>
                </c:pt>
                <c:pt idx="187">
                  <c:v>-83.532183227100006</c:v>
                </c:pt>
                <c:pt idx="188">
                  <c:v>-83.693564191050001</c:v>
                </c:pt>
                <c:pt idx="189">
                  <c:v>-83.850104030349996</c:v>
                </c:pt>
                <c:pt idx="190">
                  <c:v>-84.001976835340002</c:v>
                </c:pt>
                <c:pt idx="191">
                  <c:v>-84.149352355900007</c:v>
                </c:pt>
                <c:pt idx="192">
                  <c:v>-84.292394950130003</c:v>
                </c:pt>
                <c:pt idx="193">
                  <c:v>-84.431268253439995</c:v>
                </c:pt>
                <c:pt idx="194">
                  <c:v>-84.566130611209999</c:v>
                </c:pt>
                <c:pt idx="195">
                  <c:v>-84.697136459190006</c:v>
                </c:pt>
                <c:pt idx="196">
                  <c:v>-84.824437489689998</c:v>
                </c:pt>
                <c:pt idx="197">
                  <c:v>-84.948179316120005</c:v>
                </c:pt>
                <c:pt idx="198">
                  <c:v>-85.068505640460003</c:v>
                </c:pt>
                <c:pt idx="199">
                  <c:v>-85.185553584069993</c:v>
                </c:pt>
                <c:pt idx="200">
                  <c:v>-85.299455702640003</c:v>
                </c:pt>
                <c:pt idx="201">
                  <c:v>-85.410340431020003</c:v>
                </c:pt>
                <c:pt idx="202">
                  <c:v>-85.518331192429997</c:v>
                </c:pt>
                <c:pt idx="203">
                  <c:v>-85.623544375959995</c:v>
                </c:pt>
                <c:pt idx="204">
                  <c:v>-85.72609377693</c:v>
                </c:pt>
                <c:pt idx="205">
                  <c:v>-85.826083619550005</c:v>
                </c:pt>
                <c:pt idx="206">
                  <c:v>-85.923616707329998</c:v>
                </c:pt>
                <c:pt idx="207">
                  <c:v>-86.018788262749993</c:v>
                </c:pt>
                <c:pt idx="208">
                  <c:v>-86.111688521060003</c:v>
                </c:pt>
                <c:pt idx="209">
                  <c:v>-86.202400036789996</c:v>
                </c:pt>
                <c:pt idx="210">
                  <c:v>-86.291003586390005</c:v>
                </c:pt>
              </c:numCache>
            </c:numRef>
          </c:yVal>
          <c:smooth val="0"/>
        </c:ser>
        <c:ser>
          <c:idx val="3"/>
          <c:order val="1"/>
          <c:tx>
            <c:v>measurement data</c:v>
          </c:tx>
          <c:marker>
            <c:symbol val="x"/>
            <c:size val="2"/>
          </c:marker>
          <c:xVal>
            <c:numRef>
              <c:f>Messdaten_EXP14JH!$A$2:$A$82</c:f>
              <c:numCache>
                <c:formatCode>General</c:formatCode>
                <c:ptCount val="81"/>
                <c:pt idx="0">
                  <c:v>99999.877690696594</c:v>
                </c:pt>
                <c:pt idx="1">
                  <c:v>199998.62305232699</c:v>
                </c:pt>
                <c:pt idx="2">
                  <c:v>299999.41549455101</c:v>
                </c:pt>
                <c:pt idx="3">
                  <c:v>363159.59104423202</c:v>
                </c:pt>
                <c:pt idx="4">
                  <c:v>471401.12545349402</c:v>
                </c:pt>
                <c:pt idx="5">
                  <c:v>563160.83652056102</c:v>
                </c:pt>
                <c:pt idx="6">
                  <c:v>662778.25896205101</c:v>
                </c:pt>
                <c:pt idx="7">
                  <c:v>764986.98514981905</c:v>
                </c:pt>
                <c:pt idx="8">
                  <c:v>899950.03235530294</c:v>
                </c:pt>
                <c:pt idx="9">
                  <c:v>946186.09942288301</c:v>
                </c:pt>
                <c:pt idx="10">
                  <c:v>1082928.2313848301</c:v>
                </c:pt>
                <c:pt idx="11">
                  <c:v>1169986.95055795</c:v>
                </c:pt>
                <c:pt idx="12">
                  <c:v>1274929.8697880399</c:v>
                </c:pt>
                <c:pt idx="13">
                  <c:v>1355179.64499521</c:v>
                </c:pt>
                <c:pt idx="14">
                  <c:v>1478151.8582210899</c:v>
                </c:pt>
                <c:pt idx="15">
                  <c:v>1679931.3305118501</c:v>
                </c:pt>
                <c:pt idx="16">
                  <c:v>1781890.7804971701</c:v>
                </c:pt>
                <c:pt idx="17">
                  <c:v>1876825.3547070699</c:v>
                </c:pt>
                <c:pt idx="18">
                  <c:v>1983362.94253428</c:v>
                </c:pt>
                <c:pt idx="19">
                  <c:v>2110475.8260004302</c:v>
                </c:pt>
                <c:pt idx="20">
                  <c:v>2304997.53835906</c:v>
                </c:pt>
                <c:pt idx="21">
                  <c:v>2599940.7506768699</c:v>
                </c:pt>
                <c:pt idx="22">
                  <c:v>2799907.9820237202</c:v>
                </c:pt>
                <c:pt idx="23">
                  <c:v>2944107.6518823099</c:v>
                </c:pt>
                <c:pt idx="24">
                  <c:v>3165033.5264695999</c:v>
                </c:pt>
                <c:pt idx="25">
                  <c:v>3330047.8269618498</c:v>
                </c:pt>
                <c:pt idx="26">
                  <c:v>3521971.63023677</c:v>
                </c:pt>
                <c:pt idx="27">
                  <c:v>3738817.1942829499</c:v>
                </c:pt>
                <c:pt idx="28">
                  <c:v>3924990.96982496</c:v>
                </c:pt>
                <c:pt idx="29">
                  <c:v>4063028.7569448999</c:v>
                </c:pt>
                <c:pt idx="30">
                  <c:v>4282532.8933406696</c:v>
                </c:pt>
                <c:pt idx="31">
                  <c:v>4531552.5449652597</c:v>
                </c:pt>
                <c:pt idx="32">
                  <c:v>4704236.1694110604</c:v>
                </c:pt>
                <c:pt idx="33">
                  <c:v>5000045.5154908504</c:v>
                </c:pt>
                <c:pt idx="34">
                  <c:v>5174579.4318953399</c:v>
                </c:pt>
                <c:pt idx="35">
                  <c:v>5336125.5887211403</c:v>
                </c:pt>
                <c:pt idx="36">
                  <c:v>5490562.9966176003</c:v>
                </c:pt>
                <c:pt idx="37">
                  <c:v>5697491.9349537399</c:v>
                </c:pt>
                <c:pt idx="38">
                  <c:v>5946245.0961408997</c:v>
                </c:pt>
                <c:pt idx="39">
                  <c:v>6088727.7905246699</c:v>
                </c:pt>
                <c:pt idx="40">
                  <c:v>6370884.6388802798</c:v>
                </c:pt>
                <c:pt idx="41">
                  <c:v>6758356.0031181304</c:v>
                </c:pt>
                <c:pt idx="42">
                  <c:v>6970979.5657239798</c:v>
                </c:pt>
                <c:pt idx="43">
                  <c:v>7164275.3001458002</c:v>
                </c:pt>
                <c:pt idx="44">
                  <c:v>7374395.40421669</c:v>
                </c:pt>
                <c:pt idx="45">
                  <c:v>7571831.5342401098</c:v>
                </c:pt>
                <c:pt idx="46">
                  <c:v>7789230.2110425597</c:v>
                </c:pt>
                <c:pt idx="47">
                  <c:v>7987946.3378242999</c:v>
                </c:pt>
                <c:pt idx="48">
                  <c:v>8172595.6406204803</c:v>
                </c:pt>
                <c:pt idx="49">
                  <c:v>8378443.98398</c:v>
                </c:pt>
                <c:pt idx="50">
                  <c:v>8571555.1993272994</c:v>
                </c:pt>
                <c:pt idx="51">
                  <c:v>8754479.6283464301</c:v>
                </c:pt>
                <c:pt idx="52">
                  <c:v>8982792.7828666102</c:v>
                </c:pt>
                <c:pt idx="53">
                  <c:v>9179685.9068552498</c:v>
                </c:pt>
                <c:pt idx="54">
                  <c:v>9379622.3606263809</c:v>
                </c:pt>
                <c:pt idx="55">
                  <c:v>9577807.23945597</c:v>
                </c:pt>
                <c:pt idx="56">
                  <c:v>9809541.2692746595</c:v>
                </c:pt>
                <c:pt idx="57">
                  <c:v>9999941.5305826105</c:v>
                </c:pt>
                <c:pt idx="58">
                  <c:v>10181607.653675999</c:v>
                </c:pt>
                <c:pt idx="59">
                  <c:v>10378365.3236578</c:v>
                </c:pt>
                <c:pt idx="60">
                  <c:v>10582156.5656617</c:v>
                </c:pt>
                <c:pt idx="61">
                  <c:v>10773599.153831299</c:v>
                </c:pt>
                <c:pt idx="62">
                  <c:v>10983593.2230688</c:v>
                </c:pt>
                <c:pt idx="63">
                  <c:v>11192461.4744472</c:v>
                </c:pt>
                <c:pt idx="64">
                  <c:v>11380268.090389</c:v>
                </c:pt>
                <c:pt idx="65">
                  <c:v>11584715.103545301</c:v>
                </c:pt>
                <c:pt idx="66">
                  <c:v>11764966.3889447</c:v>
                </c:pt>
                <c:pt idx="67">
                  <c:v>11958188.971878899</c:v>
                </c:pt>
                <c:pt idx="68">
                  <c:v>12071490.4877053</c:v>
                </c:pt>
                <c:pt idx="69">
                  <c:v>12345288.3095148</c:v>
                </c:pt>
                <c:pt idx="70">
                  <c:v>12551278.331126301</c:v>
                </c:pt>
                <c:pt idx="71">
                  <c:v>12710793.134496801</c:v>
                </c:pt>
                <c:pt idx="72">
                  <c:v>12895893.1216415</c:v>
                </c:pt>
                <c:pt idx="73">
                  <c:v>13151318.9481494</c:v>
                </c:pt>
                <c:pt idx="74">
                  <c:v>13346489.3698024</c:v>
                </c:pt>
                <c:pt idx="75">
                  <c:v>13565449.835297599</c:v>
                </c:pt>
                <c:pt idx="76">
                  <c:v>13746256.8929419</c:v>
                </c:pt>
                <c:pt idx="77">
                  <c:v>14313778.840386</c:v>
                </c:pt>
                <c:pt idx="78">
                  <c:v>14522318.5557919</c:v>
                </c:pt>
                <c:pt idx="79">
                  <c:v>14712377.618868001</c:v>
                </c:pt>
                <c:pt idx="80">
                  <c:v>14930808.823549099</c:v>
                </c:pt>
              </c:numCache>
            </c:numRef>
          </c:xVal>
          <c:yVal>
            <c:numRef>
              <c:f>Messdaten_EXP14JH!$C$2:$C$82</c:f>
              <c:numCache>
                <c:formatCode>General</c:formatCode>
                <c:ptCount val="81"/>
                <c:pt idx="0">
                  <c:v>42.541244566114678</c:v>
                </c:pt>
                <c:pt idx="1">
                  <c:v>36.366320814720481</c:v>
                </c:pt>
                <c:pt idx="2">
                  <c:v>28.307092087172631</c:v>
                </c:pt>
                <c:pt idx="3">
                  <c:v>25.109247843337787</c:v>
                </c:pt>
                <c:pt idx="4">
                  <c:v>21.894195716743859</c:v>
                </c:pt>
                <c:pt idx="5">
                  <c:v>18.849477124976147</c:v>
                </c:pt>
                <c:pt idx="6">
                  <c:v>16.367288428416565</c:v>
                </c:pt>
                <c:pt idx="7">
                  <c:v>12.942082651696559</c:v>
                </c:pt>
                <c:pt idx="8">
                  <c:v>11.266477451656092</c:v>
                </c:pt>
                <c:pt idx="9">
                  <c:v>9.2954598249369962</c:v>
                </c:pt>
                <c:pt idx="10">
                  <c:v>7.285998395179873</c:v>
                </c:pt>
                <c:pt idx="11">
                  <c:v>4.7596838092529037</c:v>
                </c:pt>
                <c:pt idx="12">
                  <c:v>3.0223809873808669</c:v>
                </c:pt>
                <c:pt idx="13">
                  <c:v>0.23710744213956506</c:v>
                </c:pt>
                <c:pt idx="14">
                  <c:v>-1.4841317458156214</c:v>
                </c:pt>
                <c:pt idx="15">
                  <c:v>-4.5275026860436682</c:v>
                </c:pt>
                <c:pt idx="16">
                  <c:v>-6.1707187442790365</c:v>
                </c:pt>
                <c:pt idx="17">
                  <c:v>-8.036678892768192</c:v>
                </c:pt>
                <c:pt idx="18">
                  <c:v>-9.5400856738702071</c:v>
                </c:pt>
                <c:pt idx="19">
                  <c:v>-12.070369748933279</c:v>
                </c:pt>
                <c:pt idx="20">
                  <c:v>-14.484127911268681</c:v>
                </c:pt>
                <c:pt idx="21">
                  <c:v>-16.52090891277971</c:v>
                </c:pt>
                <c:pt idx="22">
                  <c:v>-18.533350226662453</c:v>
                </c:pt>
                <c:pt idx="23">
                  <c:v>-20.181959901549543</c:v>
                </c:pt>
                <c:pt idx="24">
                  <c:v>-21.589057328284909</c:v>
                </c:pt>
                <c:pt idx="25">
                  <c:v>-22.671362880636408</c:v>
                </c:pt>
                <c:pt idx="26">
                  <c:v>-23.699738450663855</c:v>
                </c:pt>
                <c:pt idx="27">
                  <c:v>-24.50576166889493</c:v>
                </c:pt>
                <c:pt idx="28">
                  <c:v>-25.189867026604226</c:v>
                </c:pt>
                <c:pt idx="29">
                  <c:v>-25.38816424029342</c:v>
                </c:pt>
                <c:pt idx="30">
                  <c:v>-25.691475319811101</c:v>
                </c:pt>
                <c:pt idx="31">
                  <c:v>-25.743217455501696</c:v>
                </c:pt>
                <c:pt idx="32">
                  <c:v>-25.770862886599261</c:v>
                </c:pt>
                <c:pt idx="33">
                  <c:v>-25.795187621792209</c:v>
                </c:pt>
                <c:pt idx="34">
                  <c:v>-25.579768816677312</c:v>
                </c:pt>
                <c:pt idx="35">
                  <c:v>-25.221416574790727</c:v>
                </c:pt>
                <c:pt idx="36">
                  <c:v>-24.793957224933155</c:v>
                </c:pt>
                <c:pt idx="37">
                  <c:v>-24.451939560852324</c:v>
                </c:pt>
                <c:pt idx="38">
                  <c:v>-24.061529466688679</c:v>
                </c:pt>
                <c:pt idx="39">
                  <c:v>-23.542746713812946</c:v>
                </c:pt>
                <c:pt idx="40">
                  <c:v>-22.90133071781208</c:v>
                </c:pt>
                <c:pt idx="41">
                  <c:v>-21.883117615810345</c:v>
                </c:pt>
                <c:pt idx="42">
                  <c:v>-21.131838698576182</c:v>
                </c:pt>
                <c:pt idx="43">
                  <c:v>-20.331825745040426</c:v>
                </c:pt>
                <c:pt idx="44">
                  <c:v>-19.461594501928513</c:v>
                </c:pt>
                <c:pt idx="45">
                  <c:v>-18.665693808291433</c:v>
                </c:pt>
                <c:pt idx="46">
                  <c:v>-17.780019537836555</c:v>
                </c:pt>
                <c:pt idx="47">
                  <c:v>-17.042135745392571</c:v>
                </c:pt>
                <c:pt idx="48">
                  <c:v>-16.220908044731594</c:v>
                </c:pt>
                <c:pt idx="49">
                  <c:v>-15.446975977495836</c:v>
                </c:pt>
                <c:pt idx="50">
                  <c:v>-14.366215311119785</c:v>
                </c:pt>
                <c:pt idx="51">
                  <c:v>-13.444494326381736</c:v>
                </c:pt>
                <c:pt idx="52">
                  <c:v>-12.608239865593896</c:v>
                </c:pt>
                <c:pt idx="53">
                  <c:v>-11.611797204262285</c:v>
                </c:pt>
                <c:pt idx="54">
                  <c:v>-10.642340481352921</c:v>
                </c:pt>
                <c:pt idx="55">
                  <c:v>-9.922653629732844</c:v>
                </c:pt>
                <c:pt idx="56">
                  <c:v>-8.8023218229295566</c:v>
                </c:pt>
                <c:pt idx="57">
                  <c:v>-7.6545640391854688</c:v>
                </c:pt>
                <c:pt idx="58">
                  <c:v>-6.4956019607554678</c:v>
                </c:pt>
                <c:pt idx="59">
                  <c:v>-5.5166174406970923</c:v>
                </c:pt>
                <c:pt idx="60">
                  <c:v>-4.8516005841866283</c:v>
                </c:pt>
                <c:pt idx="61">
                  <c:v>-3.8838662507608199</c:v>
                </c:pt>
                <c:pt idx="62">
                  <c:v>-3.4948191634431627</c:v>
                </c:pt>
                <c:pt idx="63">
                  <c:v>-2.2329455476051439</c:v>
                </c:pt>
                <c:pt idx="64">
                  <c:v>-0.75449556233352355</c:v>
                </c:pt>
                <c:pt idx="65">
                  <c:v>0.68978335187418482</c:v>
                </c:pt>
                <c:pt idx="66">
                  <c:v>1.7614513384435837</c:v>
                </c:pt>
                <c:pt idx="67">
                  <c:v>3.0550774021918308</c:v>
                </c:pt>
                <c:pt idx="68">
                  <c:v>4.2837088877438401</c:v>
                </c:pt>
                <c:pt idx="69">
                  <c:v>5.242974686991432</c:v>
                </c:pt>
                <c:pt idx="70">
                  <c:v>5.9357795797401121</c:v>
                </c:pt>
                <c:pt idx="71">
                  <c:v>7.3391921531738999</c:v>
                </c:pt>
                <c:pt idx="72">
                  <c:v>8.1544566880481764</c:v>
                </c:pt>
                <c:pt idx="73">
                  <c:v>9.0634392908175236</c:v>
                </c:pt>
                <c:pt idx="74">
                  <c:v>9.8042036978915998</c:v>
                </c:pt>
                <c:pt idx="75">
                  <c:v>10.429322553026999</c:v>
                </c:pt>
                <c:pt idx="76">
                  <c:v>11.244428796132468</c:v>
                </c:pt>
                <c:pt idx="77">
                  <c:v>31.654146105131108</c:v>
                </c:pt>
                <c:pt idx="78">
                  <c:v>29.325849703789213</c:v>
                </c:pt>
                <c:pt idx="79">
                  <c:v>25.099069996394427</c:v>
                </c:pt>
                <c:pt idx="80">
                  <c:v>25.04728088731062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51264"/>
        <c:axId val="112253184"/>
      </c:scatterChart>
      <c:valAx>
        <c:axId val="112251264"/>
        <c:scaling>
          <c:orientation val="minMax"/>
          <c:max val="120000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f/MHz</a:t>
                </a:r>
              </a:p>
            </c:rich>
          </c:tx>
          <c:layout>
            <c:manualLayout>
              <c:xMode val="edge"/>
              <c:yMode val="edge"/>
              <c:x val="0.85760822792157154"/>
              <c:y val="0.42802251434955274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crossAx val="112253184"/>
        <c:crosses val="autoZero"/>
        <c:crossBetween val="midCat"/>
        <c:dispUnits>
          <c:builtInUnit val="millions"/>
        </c:dispUnits>
      </c:valAx>
      <c:valAx>
        <c:axId val="112253184"/>
        <c:scaling>
          <c:orientation val="minMax"/>
          <c:max val="50"/>
          <c:min val="-9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arg(Z)°</a:t>
                </a:r>
                <a:endParaRPr lang="en-US"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1122512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6751914525515279"/>
          <c:y val="6.4291880502744161E-2"/>
          <c:w val="0.30055654917179842"/>
          <c:h val="0.28792283926485795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05764737654904"/>
          <c:y val="3.9936467569415698E-2"/>
          <c:w val="0.74418781178689086"/>
          <c:h val="0.85078283480881955"/>
        </c:manualLayout>
      </c:layout>
      <c:scatterChart>
        <c:scatterStyle val="lineMarker"/>
        <c:varyColors val="0"/>
        <c:ser>
          <c:idx val="0"/>
          <c:order val="0"/>
          <c:tx>
            <c:v>8280 V</c:v>
          </c:tx>
          <c:marker>
            <c:symbol val="none"/>
          </c:marker>
          <c:xVal>
            <c:numRef>
              <c:f>'8280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'8280 V'!$C$5700:$C$6300</c:f>
              <c:numCache>
                <c:formatCode>0.00E+00</c:formatCode>
                <c:ptCount val="601"/>
                <c:pt idx="0">
                  <c:v>-6.453676374577772E-4</c:v>
                </c:pt>
                <c:pt idx="1">
                  <c:v>-9.0632189906176012E-4</c:v>
                </c:pt>
                <c:pt idx="2">
                  <c:v>-1.2163813134537268E-3</c:v>
                </c:pt>
                <c:pt idx="3">
                  <c:v>-1.2484313276985392E-3</c:v>
                </c:pt>
                <c:pt idx="4">
                  <c:v>-1.2984081396309125E-3</c:v>
                </c:pt>
                <c:pt idx="5">
                  <c:v>-1.3329213817149289E-3</c:v>
                </c:pt>
                <c:pt idx="6">
                  <c:v>-1.127136642101333E-3</c:v>
                </c:pt>
                <c:pt idx="7">
                  <c:v>-1.0799526809562891E-3</c:v>
                </c:pt>
                <c:pt idx="8">
                  <c:v>-9.8520504854387862E-4</c:v>
                </c:pt>
                <c:pt idx="9">
                  <c:v>-7.9687766579855115E-4</c:v>
                </c:pt>
                <c:pt idx="10">
                  <c:v>-4.8941344004664079E-4</c:v>
                </c:pt>
                <c:pt idx="11">
                  <c:v>-4.0969542935773986E-4</c:v>
                </c:pt>
                <c:pt idx="12">
                  <c:v>-4.3026666526635666E-4</c:v>
                </c:pt>
                <c:pt idx="13">
                  <c:v>-4.9845905737034462E-4</c:v>
                </c:pt>
                <c:pt idx="14">
                  <c:v>-7.5528906730203908E-4</c:v>
                </c:pt>
                <c:pt idx="15">
                  <c:v>-1.2198532413683016E-3</c:v>
                </c:pt>
                <c:pt idx="16">
                  <c:v>-1.2879867573231982E-3</c:v>
                </c:pt>
                <c:pt idx="17">
                  <c:v>-1.417695466565731E-3</c:v>
                </c:pt>
                <c:pt idx="18">
                  <c:v>-1.617844790801051E-3</c:v>
                </c:pt>
                <c:pt idx="19">
                  <c:v>-1.5883708143869081E-3</c:v>
                </c:pt>
                <c:pt idx="20">
                  <c:v>-1.5612349707982052E-3</c:v>
                </c:pt>
                <c:pt idx="21">
                  <c:v>-1.48576249688244E-3</c:v>
                </c:pt>
                <c:pt idx="22">
                  <c:v>-1.3094729118642765E-3</c:v>
                </c:pt>
                <c:pt idx="23">
                  <c:v>-8.8411560835846017E-4</c:v>
                </c:pt>
                <c:pt idx="24">
                  <c:v>-4.2541865789406567E-4</c:v>
                </c:pt>
                <c:pt idx="25">
                  <c:v>-3.9234976909131327E-4</c:v>
                </c:pt>
                <c:pt idx="26">
                  <c:v>-3.5140870079820153E-4</c:v>
                </c:pt>
                <c:pt idx="27">
                  <c:v>-3.8374498072654548E-4</c:v>
                </c:pt>
                <c:pt idx="28">
                  <c:v>-8.7410747008347806E-4</c:v>
                </c:pt>
                <c:pt idx="29">
                  <c:v>-9.3571894174408309E-4</c:v>
                </c:pt>
                <c:pt idx="30">
                  <c:v>-1.0696955012586813E-3</c:v>
                </c:pt>
                <c:pt idx="31">
                  <c:v>-1.3435289425759982E-3</c:v>
                </c:pt>
                <c:pt idx="32">
                  <c:v>-1.8296418808433465E-3</c:v>
                </c:pt>
                <c:pt idx="33">
                  <c:v>-2.0354244410796451E-3</c:v>
                </c:pt>
                <c:pt idx="34">
                  <c:v>-1.9940279555023389E-3</c:v>
                </c:pt>
                <c:pt idx="35">
                  <c:v>-1.8721087666042485E-3</c:v>
                </c:pt>
                <c:pt idx="36">
                  <c:v>-1.489639863289775E-3</c:v>
                </c:pt>
                <c:pt idx="37">
                  <c:v>-5.2143162434797462E-4</c:v>
                </c:pt>
                <c:pt idx="38">
                  <c:v>-4.5714604978794039E-4</c:v>
                </c:pt>
                <c:pt idx="39">
                  <c:v>-3.3823053673533171E-4</c:v>
                </c:pt>
                <c:pt idx="40">
                  <c:v>-1.2055025590067041E-4</c:v>
                </c:pt>
                <c:pt idx="41">
                  <c:v>1.521777145577198E-4</c:v>
                </c:pt>
                <c:pt idx="42">
                  <c:v>-2.9059571625721266E-4</c:v>
                </c:pt>
                <c:pt idx="43">
                  <c:v>-4.2618422852472781E-4</c:v>
                </c:pt>
                <c:pt idx="44">
                  <c:v>-7.2330383531397566E-4</c:v>
                </c:pt>
                <c:pt idx="45">
                  <c:v>-1.4099049055769032E-3</c:v>
                </c:pt>
                <c:pt idx="46">
                  <c:v>-2.5183190666634835E-3</c:v>
                </c:pt>
                <c:pt idx="47">
                  <c:v>-2.8086532571400288E-3</c:v>
                </c:pt>
                <c:pt idx="48">
                  <c:v>-2.8215527463126698E-3</c:v>
                </c:pt>
                <c:pt idx="49">
                  <c:v>-2.6359873483951836E-3</c:v>
                </c:pt>
                <c:pt idx="50">
                  <c:v>-1.8741623127565459E-3</c:v>
                </c:pt>
                <c:pt idx="51">
                  <c:v>-9.6464231285078847E-5</c:v>
                </c:pt>
                <c:pt idx="52">
                  <c:v>2.9425515399766574E-4</c:v>
                </c:pt>
                <c:pt idx="53">
                  <c:v>9.8461975162540813E-4</c:v>
                </c:pt>
                <c:pt idx="54">
                  <c:v>1.9573909920398459E-3</c:v>
                </c:pt>
                <c:pt idx="55">
                  <c:v>-7.7744341646858841E-4</c:v>
                </c:pt>
                <c:pt idx="56">
                  <c:v>-1.4938310006221498E-3</c:v>
                </c:pt>
                <c:pt idx="57">
                  <c:v>-3.4007291524488716E-3</c:v>
                </c:pt>
                <c:pt idx="58">
                  <c:v>-8.2444294688807079E-3</c:v>
                </c:pt>
                <c:pt idx="59">
                  <c:v>-2.5137661608869422E-2</c:v>
                </c:pt>
                <c:pt idx="60">
                  <c:v>-3.4915024740139577E-2</c:v>
                </c:pt>
                <c:pt idx="61">
                  <c:v>-4.0847891097268225E-2</c:v>
                </c:pt>
                <c:pt idx="62">
                  <c:v>-5.3718686101068919E-2</c:v>
                </c:pt>
                <c:pt idx="63">
                  <c:v>-8.4910229127136055E-2</c:v>
                </c:pt>
                <c:pt idx="64">
                  <c:v>-0.12564052847543561</c:v>
                </c:pt>
                <c:pt idx="65">
                  <c:v>-0.1337726649112953</c:v>
                </c:pt>
                <c:pt idx="66">
                  <c:v>-0.15027390004040184</c:v>
                </c:pt>
                <c:pt idx="67">
                  <c:v>-0.18387267521263739</c:v>
                </c:pt>
                <c:pt idx="68">
                  <c:v>-0.24255609402119313</c:v>
                </c:pt>
                <c:pt idx="69">
                  <c:v>-0.24885767107618803</c:v>
                </c:pt>
                <c:pt idx="70">
                  <c:v>-0.26130819666655397</c:v>
                </c:pt>
                <c:pt idx="71">
                  <c:v>-0.28539637834387188</c:v>
                </c:pt>
                <c:pt idx="72">
                  <c:v>-0.33113462638026475</c:v>
                </c:pt>
                <c:pt idx="73">
                  <c:v>-0.34630772929473763</c:v>
                </c:pt>
                <c:pt idx="74">
                  <c:v>-0.35498369414631153</c:v>
                </c:pt>
                <c:pt idx="75">
                  <c:v>-0.37220861352770757</c:v>
                </c:pt>
                <c:pt idx="76">
                  <c:v>-0.40657057266384983</c:v>
                </c:pt>
                <c:pt idx="77">
                  <c:v>-0.44192137316389379</c:v>
                </c:pt>
                <c:pt idx="78">
                  <c:v>-0.44888482170050514</c:v>
                </c:pt>
                <c:pt idx="79">
                  <c:v>-0.46283666949313185</c:v>
                </c:pt>
                <c:pt idx="80">
                  <c:v>-0.49071973391540324</c:v>
                </c:pt>
                <c:pt idx="81">
                  <c:v>-0.53742829008654669</c:v>
                </c:pt>
                <c:pt idx="82">
                  <c:v>-0.5427370916317642</c:v>
                </c:pt>
                <c:pt idx="83">
                  <c:v>-0.55326262122187131</c:v>
                </c:pt>
                <c:pt idx="84">
                  <c:v>-0.57387751099104178</c:v>
                </c:pt>
                <c:pt idx="85">
                  <c:v>-0.61317645342960714</c:v>
                </c:pt>
                <c:pt idx="86">
                  <c:v>-0.62419163232325725</c:v>
                </c:pt>
                <c:pt idx="87">
                  <c:v>-0.63153810279530775</c:v>
                </c:pt>
                <c:pt idx="88">
                  <c:v>-0.64591715463797972</c:v>
                </c:pt>
                <c:pt idx="89">
                  <c:v>-0.67417590001871608</c:v>
                </c:pt>
                <c:pt idx="90">
                  <c:v>-0.70062344371764584</c:v>
                </c:pt>
                <c:pt idx="91">
                  <c:v>-0.70604790540486362</c:v>
                </c:pt>
                <c:pt idx="92">
                  <c:v>-0.7168065470584265</c:v>
                </c:pt>
                <c:pt idx="93">
                  <c:v>-0.73805270856080951</c:v>
                </c:pt>
                <c:pt idx="94">
                  <c:v>-0.7717329320483659</c:v>
                </c:pt>
                <c:pt idx="95">
                  <c:v>-0.7757193203345174</c:v>
                </c:pt>
                <c:pt idx="96">
                  <c:v>-0.78363070235298904</c:v>
                </c:pt>
                <c:pt idx="97">
                  <c:v>-0.79904771209804848</c:v>
                </c:pt>
                <c:pt idx="98">
                  <c:v>-0.8280387969886116</c:v>
                </c:pt>
                <c:pt idx="99">
                  <c:v>-0.83465578349335878</c:v>
                </c:pt>
                <c:pt idx="100">
                  <c:v>-0.83994510597473659</c:v>
                </c:pt>
                <c:pt idx="101">
                  <c:v>-0.85031599015893311</c:v>
                </c:pt>
                <c:pt idx="102">
                  <c:v>-0.86993642272812266</c:v>
                </c:pt>
                <c:pt idx="103">
                  <c:v>-0.88642636680751041</c:v>
                </c:pt>
                <c:pt idx="104">
                  <c:v>-0.88996118162274995</c:v>
                </c:pt>
                <c:pt idx="105">
                  <c:v>-0.89693007818440496</c:v>
                </c:pt>
                <c:pt idx="106">
                  <c:v>-0.91039744963816727</c:v>
                </c:pt>
                <c:pt idx="107">
                  <c:v>-0.93003831147564664</c:v>
                </c:pt>
                <c:pt idx="108">
                  <c:v>-0.93242677770029381</c:v>
                </c:pt>
                <c:pt idx="109">
                  <c:v>-0.93714442142594812</c:v>
                </c:pt>
                <c:pt idx="110">
                  <c:v>-0.94619407514710074</c:v>
                </c:pt>
                <c:pt idx="111">
                  <c:v>-0.9625104489987365</c:v>
                </c:pt>
                <c:pt idx="112">
                  <c:v>-0.96535940494685457</c:v>
                </c:pt>
                <c:pt idx="113">
                  <c:v>-0.96815999825154597</c:v>
                </c:pt>
                <c:pt idx="114">
                  <c:v>-0.97334959969952761</c:v>
                </c:pt>
                <c:pt idx="115">
                  <c:v>-0.98279426059466946</c:v>
                </c:pt>
                <c:pt idx="116">
                  <c:v>-0.98964948821597654</c:v>
                </c:pt>
                <c:pt idx="117">
                  <c:v>-0.99111813501333379</c:v>
                </c:pt>
                <c:pt idx="118">
                  <c:v>-0.99394904365871117</c:v>
                </c:pt>
                <c:pt idx="119">
                  <c:v>-0.99900230459498462</c:v>
                </c:pt>
                <c:pt idx="120">
                  <c:v>-1.0051190566264359</c:v>
                </c:pt>
                <c:pt idx="121">
                  <c:v>-1.0058131801413892</c:v>
                </c:pt>
                <c:pt idx="122">
                  <c:v>-1.0071335664053975</c:v>
                </c:pt>
                <c:pt idx="123">
                  <c:v>-1.009442032254928</c:v>
                </c:pt>
                <c:pt idx="124">
                  <c:v>-1.0124966906912551</c:v>
                </c:pt>
                <c:pt idx="125">
                  <c:v>-1.0127631463078548</c:v>
                </c:pt>
                <c:pt idx="126">
                  <c:v>-1.0130110164843213</c:v>
                </c:pt>
                <c:pt idx="127">
                  <c:v>-1.0133279174234968</c:v>
                </c:pt>
                <c:pt idx="128">
                  <c:v>-1.0129014984653959</c:v>
                </c:pt>
                <c:pt idx="129">
                  <c:v>-1.011616344021073</c:v>
                </c:pt>
                <c:pt idx="130">
                  <c:v>-1.0111249254837014</c:v>
                </c:pt>
                <c:pt idx="131">
                  <c:v>-1.0099422600474033</c:v>
                </c:pt>
                <c:pt idx="132">
                  <c:v>-1.0071284602827346</c:v>
                </c:pt>
                <c:pt idx="133">
                  <c:v>-1.0020987307171103</c:v>
                </c:pt>
                <c:pt idx="134">
                  <c:v>-1.0012639548834408</c:v>
                </c:pt>
                <c:pt idx="135">
                  <c:v>-0.99954346938558802</c:v>
                </c:pt>
                <c:pt idx="136">
                  <c:v>-0.99578691455597801</c:v>
                </c:pt>
                <c:pt idx="137">
                  <c:v>-0.98695295110594539</c:v>
                </c:pt>
                <c:pt idx="138">
                  <c:v>-0.98600238080255243</c:v>
                </c:pt>
                <c:pt idx="139">
                  <c:v>-0.98401230465290435</c:v>
                </c:pt>
                <c:pt idx="140">
                  <c:v>-0.97988638355544744</c:v>
                </c:pt>
                <c:pt idx="141">
                  <c:v>-0.97073154396175176</c:v>
                </c:pt>
                <c:pt idx="142">
                  <c:v>-0.96253836271670845</c:v>
                </c:pt>
                <c:pt idx="143">
                  <c:v>-0.9603303032688626</c:v>
                </c:pt>
                <c:pt idx="144">
                  <c:v>-0.95581460730753709</c:v>
                </c:pt>
                <c:pt idx="145">
                  <c:v>-0.94621211712003661</c:v>
                </c:pt>
                <c:pt idx="146">
                  <c:v>-0.931187225132038</c:v>
                </c:pt>
                <c:pt idx="147">
                  <c:v>-0.92896765641723111</c:v>
                </c:pt>
                <c:pt idx="148">
                  <c:v>-0.92447660192128955</c:v>
                </c:pt>
                <c:pt idx="149">
                  <c:v>-0.91518405644400902</c:v>
                </c:pt>
                <c:pt idx="150">
                  <c:v>-0.89536850039583282</c:v>
                </c:pt>
                <c:pt idx="151">
                  <c:v>-0.89298126711779735</c:v>
                </c:pt>
                <c:pt idx="152">
                  <c:v>-0.88877190428081443</c:v>
                </c:pt>
                <c:pt idx="153">
                  <c:v>-0.8800756100627054</c:v>
                </c:pt>
                <c:pt idx="154">
                  <c:v>-0.86210228121792432</c:v>
                </c:pt>
                <c:pt idx="155">
                  <c:v>-0.84784005558876441</c:v>
                </c:pt>
                <c:pt idx="156">
                  <c:v>-0.84389292489008205</c:v>
                </c:pt>
                <c:pt idx="157">
                  <c:v>-0.83589971601226964</c:v>
                </c:pt>
                <c:pt idx="158">
                  <c:v>-0.81933360126513421</c:v>
                </c:pt>
                <c:pt idx="159">
                  <c:v>-0.79534510681490733</c:v>
                </c:pt>
                <c:pt idx="160">
                  <c:v>-0.79172595066136908</c:v>
                </c:pt>
                <c:pt idx="161">
                  <c:v>-0.78443261119132046</c:v>
                </c:pt>
                <c:pt idx="162">
                  <c:v>-0.76952502501632702</c:v>
                </c:pt>
                <c:pt idx="163">
                  <c:v>-0.73850906994808874</c:v>
                </c:pt>
                <c:pt idx="164">
                  <c:v>-0.73602107096313185</c:v>
                </c:pt>
                <c:pt idx="165">
                  <c:v>-0.73099988881841182</c:v>
                </c:pt>
                <c:pt idx="166">
                  <c:v>-0.72086782709362573</c:v>
                </c:pt>
                <c:pt idx="167">
                  <c:v>-0.7001542800727214</c:v>
                </c:pt>
                <c:pt idx="168">
                  <c:v>-0.67060809971672564</c:v>
                </c:pt>
                <c:pt idx="169">
                  <c:v>-0.66619201261089778</c:v>
                </c:pt>
                <c:pt idx="170">
                  <c:v>-0.65730458873535713</c:v>
                </c:pt>
                <c:pt idx="171">
                  <c:v>-0.63919608536682415</c:v>
                </c:pt>
                <c:pt idx="172">
                  <c:v>-0.6016536243114492</c:v>
                </c:pt>
                <c:pt idx="173">
                  <c:v>-0.59862538605245463</c:v>
                </c:pt>
                <c:pt idx="174">
                  <c:v>-0.59251578904404023</c:v>
                </c:pt>
                <c:pt idx="175">
                  <c:v>-0.5802151608508882</c:v>
                </c:pt>
                <c:pt idx="176">
                  <c:v>-0.5551547946716977</c:v>
                </c:pt>
                <c:pt idx="177">
                  <c:v>-0.52035284763785472</c:v>
                </c:pt>
                <c:pt idx="178">
                  <c:v>-0.51512436743947221</c:v>
                </c:pt>
                <c:pt idx="179">
                  <c:v>-0.50462285650504768</c:v>
                </c:pt>
                <c:pt idx="180">
                  <c:v>-0.48340770058369942</c:v>
                </c:pt>
                <c:pt idx="181">
                  <c:v>-0.44005757422489533</c:v>
                </c:pt>
                <c:pt idx="182">
                  <c:v>-0.43719204369256309</c:v>
                </c:pt>
                <c:pt idx="183">
                  <c:v>-0.43143412420164629</c:v>
                </c:pt>
                <c:pt idx="184">
                  <c:v>-0.4198666201167805</c:v>
                </c:pt>
                <c:pt idx="185">
                  <c:v>-0.39647827002035424</c:v>
                </c:pt>
                <c:pt idx="186">
                  <c:v>-0.34925538755589813</c:v>
                </c:pt>
                <c:pt idx="187">
                  <c:v>-0.34438387611762789</c:v>
                </c:pt>
                <c:pt idx="188">
                  <c:v>-0.33461312472493243</c:v>
                </c:pt>
                <c:pt idx="189">
                  <c:v>-0.31491348321977297</c:v>
                </c:pt>
                <c:pt idx="190">
                  <c:v>-0.27496342974568072</c:v>
                </c:pt>
                <c:pt idx="191">
                  <c:v>-0.2566662579440927</c:v>
                </c:pt>
                <c:pt idx="192">
                  <c:v>-0.24853887566152175</c:v>
                </c:pt>
                <c:pt idx="193">
                  <c:v>-0.23221339788591289</c:v>
                </c:pt>
                <c:pt idx="194">
                  <c:v>-0.19943607007128913</c:v>
                </c:pt>
                <c:pt idx="195">
                  <c:v>-0.16115019840823386</c:v>
                </c:pt>
                <c:pt idx="196">
                  <c:v>-0.15451690298108831</c:v>
                </c:pt>
                <c:pt idx="197">
                  <c:v>-0.14121921480878427</c:v>
                </c:pt>
                <c:pt idx="198">
                  <c:v>-0.11454318555976399</c:v>
                </c:pt>
                <c:pt idx="199">
                  <c:v>-6.3813054871687522E-2</c:v>
                </c:pt>
                <c:pt idx="200">
                  <c:v>-5.8401941988527217E-2</c:v>
                </c:pt>
                <c:pt idx="201">
                  <c:v>-4.7556555797613816E-2</c:v>
                </c:pt>
                <c:pt idx="202">
                  <c:v>-2.5818596598534593E-2</c:v>
                </c:pt>
                <c:pt idx="203">
                  <c:v>1.7824714502797524E-2</c:v>
                </c:pt>
                <c:pt idx="204">
                  <c:v>3.5243265416061105E-2</c:v>
                </c:pt>
                <c:pt idx="205">
                  <c:v>4.4002988053461638E-2</c:v>
                </c:pt>
                <c:pt idx="206">
                  <c:v>6.152042278033986E-2</c:v>
                </c:pt>
                <c:pt idx="207">
                  <c:v>9.6495078834589798E-2</c:v>
                </c:pt>
                <c:pt idx="208">
                  <c:v>0.13446387457512077</c:v>
                </c:pt>
                <c:pt idx="209">
                  <c:v>0.14138764543418347</c:v>
                </c:pt>
                <c:pt idx="210">
                  <c:v>0.15520895313611208</c:v>
                </c:pt>
                <c:pt idx="211">
                  <c:v>0.18273672657488804</c:v>
                </c:pt>
                <c:pt idx="212">
                  <c:v>0.23194747857440035</c:v>
                </c:pt>
                <c:pt idx="213">
                  <c:v>0.23737807170648836</c:v>
                </c:pt>
                <c:pt idx="214">
                  <c:v>0.24822463633536263</c:v>
                </c:pt>
                <c:pt idx="215">
                  <c:v>0.26985068325210154</c:v>
                </c:pt>
                <c:pt idx="216">
                  <c:v>0.31279608563306882</c:v>
                </c:pt>
                <c:pt idx="217">
                  <c:v>0.32751078231535102</c:v>
                </c:pt>
                <c:pt idx="218">
                  <c:v>0.33600654279448022</c:v>
                </c:pt>
                <c:pt idx="219">
                  <c:v>0.35289421807372157</c:v>
                </c:pt>
                <c:pt idx="220">
                  <c:v>0.38642302809554752</c:v>
                </c:pt>
                <c:pt idx="221">
                  <c:v>0.42020329706325948</c:v>
                </c:pt>
                <c:pt idx="222">
                  <c:v>0.42670409165054707</c:v>
                </c:pt>
                <c:pt idx="223">
                  <c:v>0.43964974499385828</c:v>
                </c:pt>
                <c:pt idx="224">
                  <c:v>0.46520249338506175</c:v>
                </c:pt>
                <c:pt idx="225">
                  <c:v>0.50803756398498412</c:v>
                </c:pt>
                <c:pt idx="226">
                  <c:v>0.51292354411642171</c:v>
                </c:pt>
                <c:pt idx="227">
                  <c:v>0.52265820052558298</c:v>
                </c:pt>
                <c:pt idx="228">
                  <c:v>0.54191020369762621</c:v>
                </c:pt>
                <c:pt idx="229">
                  <c:v>0.57958678698735788</c:v>
                </c:pt>
                <c:pt idx="230">
                  <c:v>0.59042134310951733</c:v>
                </c:pt>
                <c:pt idx="231">
                  <c:v>0.5977449191043166</c:v>
                </c:pt>
                <c:pt idx="232">
                  <c:v>0.61220223997817746</c:v>
                </c:pt>
                <c:pt idx="233">
                  <c:v>0.64070610993576593</c:v>
                </c:pt>
                <c:pt idx="234">
                  <c:v>0.66724610663341222</c:v>
                </c:pt>
                <c:pt idx="235">
                  <c:v>0.67264827891527779</c:v>
                </c:pt>
                <c:pt idx="236">
                  <c:v>0.68328889623386846</c:v>
                </c:pt>
                <c:pt idx="237">
                  <c:v>0.70423173939305583</c:v>
                </c:pt>
                <c:pt idx="238">
                  <c:v>0.73699931752569381</c:v>
                </c:pt>
                <c:pt idx="239">
                  <c:v>0.74085480134981274</c:v>
                </c:pt>
                <c:pt idx="240">
                  <c:v>0.74850784559352201</c:v>
                </c:pt>
                <c:pt idx="241">
                  <c:v>0.76347508571281042</c:v>
                </c:pt>
                <c:pt idx="242">
                  <c:v>0.79213201879763551</c:v>
                </c:pt>
                <c:pt idx="243">
                  <c:v>0.79881968884314736</c:v>
                </c:pt>
                <c:pt idx="244">
                  <c:v>0.80424541603405431</c:v>
                </c:pt>
                <c:pt idx="245">
                  <c:v>0.81496861083171634</c:v>
                </c:pt>
                <c:pt idx="246">
                  <c:v>0.83562780599541098</c:v>
                </c:pt>
                <c:pt idx="247">
                  <c:v>0.85322905651400072</c:v>
                </c:pt>
                <c:pt idx="248">
                  <c:v>0.8570133857495057</c:v>
                </c:pt>
                <c:pt idx="249">
                  <c:v>0.86448839757973661</c:v>
                </c:pt>
                <c:pt idx="250">
                  <c:v>0.87885128380910849</c:v>
                </c:pt>
                <c:pt idx="251">
                  <c:v>0.89955291203731425</c:v>
                </c:pt>
                <c:pt idx="252">
                  <c:v>0.90204006814527249</c:v>
                </c:pt>
                <c:pt idx="253">
                  <c:v>0.90692991273919854</c:v>
                </c:pt>
                <c:pt idx="254">
                  <c:v>0.91632278124301847</c:v>
                </c:pt>
                <c:pt idx="255">
                  <c:v>0.93353049175392822</c:v>
                </c:pt>
                <c:pt idx="256">
                  <c:v>0.93660382675663856</c:v>
                </c:pt>
                <c:pt idx="257">
                  <c:v>0.93967964342380084</c:v>
                </c:pt>
                <c:pt idx="258">
                  <c:v>0.94552495589266061</c:v>
                </c:pt>
                <c:pt idx="259">
                  <c:v>0.9564998267992264</c:v>
                </c:pt>
                <c:pt idx="260">
                  <c:v>0.96483151610714812</c:v>
                </c:pt>
                <c:pt idx="261">
                  <c:v>0.96669312993660106</c:v>
                </c:pt>
                <c:pt idx="262">
                  <c:v>0.97030118480494942</c:v>
                </c:pt>
                <c:pt idx="263">
                  <c:v>0.97695678267826913</c:v>
                </c:pt>
                <c:pt idx="264">
                  <c:v>0.98524670091917033</c:v>
                </c:pt>
                <c:pt idx="265">
                  <c:v>0.98620103032598527</c:v>
                </c:pt>
                <c:pt idx="266">
                  <c:v>0.98802339501347791</c:v>
                </c:pt>
                <c:pt idx="267">
                  <c:v>0.99126835693711979</c:v>
                </c:pt>
                <c:pt idx="268">
                  <c:v>0.99607850499550199</c:v>
                </c:pt>
                <c:pt idx="269">
                  <c:v>0.99658845761689951</c:v>
                </c:pt>
                <c:pt idx="270">
                  <c:v>0.99718166082508908</c:v>
                </c:pt>
                <c:pt idx="271">
                  <c:v>0.99817366281608844</c:v>
                </c:pt>
                <c:pt idx="272">
                  <c:v>0.99928890983192376</c:v>
                </c:pt>
                <c:pt idx="273">
                  <c:v>0.99938245528235747</c:v>
                </c:pt>
                <c:pt idx="274">
                  <c:v>0.99928162031888257</c:v>
                </c:pt>
                <c:pt idx="275">
                  <c:v>0.99890547924023176</c:v>
                </c:pt>
                <c:pt idx="276">
                  <c:v>0.99779364096580181</c:v>
                </c:pt>
                <c:pt idx="277">
                  <c:v>0.99497376510190583</c:v>
                </c:pt>
                <c:pt idx="278">
                  <c:v>0.99443329542226366</c:v>
                </c:pt>
                <c:pt idx="279">
                  <c:v>0.99328812431853586</c:v>
                </c:pt>
                <c:pt idx="280">
                  <c:v>0.99060440226934587</c:v>
                </c:pt>
                <c:pt idx="281">
                  <c:v>0.98359996551023177</c:v>
                </c:pt>
                <c:pt idx="282">
                  <c:v>0.98280444145112578</c:v>
                </c:pt>
                <c:pt idx="283">
                  <c:v>0.98110954334486988</c:v>
                </c:pt>
                <c:pt idx="284">
                  <c:v>0.97752979380143179</c:v>
                </c:pt>
                <c:pt idx="285">
                  <c:v>0.96954045143575407</c:v>
                </c:pt>
                <c:pt idx="286">
                  <c:v>0.96238483285330523</c:v>
                </c:pt>
                <c:pt idx="287">
                  <c:v>0.96046903288734098</c:v>
                </c:pt>
                <c:pt idx="288">
                  <c:v>0.95655899277072476</c:v>
                </c:pt>
                <c:pt idx="289">
                  <c:v>0.94826349047926117</c:v>
                </c:pt>
                <c:pt idx="290">
                  <c:v>0.93524588563783706</c:v>
                </c:pt>
                <c:pt idx="291">
                  <c:v>0.93331141612173996</c:v>
                </c:pt>
                <c:pt idx="292">
                  <c:v>0.92938717256070336</c:v>
                </c:pt>
                <c:pt idx="293">
                  <c:v>0.92118768381081817</c:v>
                </c:pt>
                <c:pt idx="294">
                  <c:v>0.90321863142458492</c:v>
                </c:pt>
                <c:pt idx="295">
                  <c:v>0.90100788114596897</c:v>
                </c:pt>
                <c:pt idx="296">
                  <c:v>0.89707000424296945</c:v>
                </c:pt>
                <c:pt idx="297">
                  <c:v>0.8888517119157624</c:v>
                </c:pt>
                <c:pt idx="298">
                  <c:v>0.87176642416820771</c:v>
                </c:pt>
                <c:pt idx="299">
                  <c:v>0.85813872818082559</c:v>
                </c:pt>
                <c:pt idx="300">
                  <c:v>0.85437272700107014</c:v>
                </c:pt>
                <c:pt idx="301">
                  <c:v>0.84675641264562296</c:v>
                </c:pt>
                <c:pt idx="302">
                  <c:v>0.83104395788877372</c:v>
                </c:pt>
                <c:pt idx="303">
                  <c:v>0.80849960547076216</c:v>
                </c:pt>
                <c:pt idx="304">
                  <c:v>0.80512434190267801</c:v>
                </c:pt>
                <c:pt idx="305">
                  <c:v>0.79832835588101558</c:v>
                </c:pt>
                <c:pt idx="306">
                  <c:v>0.78443266883486173</c:v>
                </c:pt>
                <c:pt idx="307">
                  <c:v>0.75515360990801506</c:v>
                </c:pt>
                <c:pt idx="308">
                  <c:v>0.75277630472404966</c:v>
                </c:pt>
                <c:pt idx="309">
                  <c:v>0.74794848948798143</c:v>
                </c:pt>
                <c:pt idx="310">
                  <c:v>0.73817617836054861</c:v>
                </c:pt>
                <c:pt idx="311">
                  <c:v>0.71794508156428538</c:v>
                </c:pt>
                <c:pt idx="312">
                  <c:v>0.68866119166956352</c:v>
                </c:pt>
                <c:pt idx="313">
                  <c:v>0.68424927771998745</c:v>
                </c:pt>
                <c:pt idx="314">
                  <c:v>0.67536500193519511</c:v>
                </c:pt>
                <c:pt idx="315">
                  <c:v>0.65727543797655219</c:v>
                </c:pt>
                <c:pt idx="316">
                  <c:v>0.62020985113421656</c:v>
                </c:pt>
                <c:pt idx="317">
                  <c:v>0.61725477649590199</c:v>
                </c:pt>
                <c:pt idx="318">
                  <c:v>0.61132233162743022</c:v>
                </c:pt>
                <c:pt idx="319">
                  <c:v>0.59941843136841311</c:v>
                </c:pt>
                <c:pt idx="320">
                  <c:v>0.57530647991005168</c:v>
                </c:pt>
                <c:pt idx="321">
                  <c:v>0.54176503923035257</c:v>
                </c:pt>
                <c:pt idx="322">
                  <c:v>0.53669306197180155</c:v>
                </c:pt>
                <c:pt idx="323">
                  <c:v>0.52647182982651608</c:v>
                </c:pt>
                <c:pt idx="324">
                  <c:v>0.50563882788330283</c:v>
                </c:pt>
                <c:pt idx="325">
                  <c:v>0.46205060590554042</c:v>
                </c:pt>
                <c:pt idx="326">
                  <c:v>0.45911818200476101</c:v>
                </c:pt>
                <c:pt idx="327">
                  <c:v>0.45319452969803448</c:v>
                </c:pt>
                <c:pt idx="328">
                  <c:v>0.44125100019699653</c:v>
                </c:pt>
                <c:pt idx="329">
                  <c:v>0.41701751426241962</c:v>
                </c:pt>
                <c:pt idx="330">
                  <c:v>0.36862480537239756</c:v>
                </c:pt>
                <c:pt idx="331">
                  <c:v>0.36371617921827543</c:v>
                </c:pt>
                <c:pt idx="332">
                  <c:v>0.35391379452100519</c:v>
                </c:pt>
                <c:pt idx="333">
                  <c:v>0.33436641721919497</c:v>
                </c:pt>
                <c:pt idx="334">
                  <c:v>0.29542705541841069</c:v>
                </c:pt>
                <c:pt idx="335">
                  <c:v>0.27785175146612939</c:v>
                </c:pt>
                <c:pt idx="336">
                  <c:v>0.27007716957942568</c:v>
                </c:pt>
                <c:pt idx="337">
                  <c:v>0.25435831589119207</c:v>
                </c:pt>
                <c:pt idx="338">
                  <c:v>0.22236725545394453</c:v>
                </c:pt>
                <c:pt idx="339">
                  <c:v>0.18330360581052929</c:v>
                </c:pt>
                <c:pt idx="340">
                  <c:v>0.17625148510088992</c:v>
                </c:pt>
                <c:pt idx="341">
                  <c:v>0.16189217424693661</c:v>
                </c:pt>
                <c:pt idx="342">
                  <c:v>0.1327954033526163</c:v>
                </c:pt>
                <c:pt idx="343">
                  <c:v>7.7917822669788361E-2</c:v>
                </c:pt>
                <c:pt idx="344">
                  <c:v>7.2143248212261174E-2</c:v>
                </c:pt>
                <c:pt idx="345">
                  <c:v>6.0865952688766822E-2</c:v>
                </c:pt>
                <c:pt idx="346">
                  <c:v>3.9042822380776762E-2</c:v>
                </c:pt>
                <c:pt idx="347">
                  <c:v>1.4571917348145671E-3</c:v>
                </c:pt>
                <c:pt idx="348">
                  <c:v>-1.0789586493561026E-2</c:v>
                </c:pt>
                <c:pt idx="349">
                  <c:v>-1.6052828151579334E-2</c:v>
                </c:pt>
                <c:pt idx="350">
                  <c:v>-2.5553317299855011E-2</c:v>
                </c:pt>
                <c:pt idx="351">
                  <c:v>-3.9968107892746345E-2</c:v>
                </c:pt>
                <c:pt idx="352">
                  <c:v>-4.8933477173637628E-2</c:v>
                </c:pt>
                <c:pt idx="353">
                  <c:v>-4.9742425042555383E-2</c:v>
                </c:pt>
                <c:pt idx="354">
                  <c:v>-5.0984612575008088E-2</c:v>
                </c:pt>
                <c:pt idx="355">
                  <c:v>-5.1602349243497103E-2</c:v>
                </c:pt>
                <c:pt idx="356">
                  <c:v>-4.9366535038807023E-2</c:v>
                </c:pt>
                <c:pt idx="357">
                  <c:v>-4.8870360193089879E-2</c:v>
                </c:pt>
                <c:pt idx="358">
                  <c:v>-4.7866709996492722E-2</c:v>
                </c:pt>
                <c:pt idx="359">
                  <c:v>-4.5881173016272932E-2</c:v>
                </c:pt>
                <c:pt idx="360">
                  <c:v>-4.2766106711141949E-2</c:v>
                </c:pt>
                <c:pt idx="361">
                  <c:v>-4.2021352011586639E-2</c:v>
                </c:pt>
                <c:pt idx="362">
                  <c:v>-4.1750179420338707E-2</c:v>
                </c:pt>
                <c:pt idx="363">
                  <c:v>-4.1440974049597977E-2</c:v>
                </c:pt>
                <c:pt idx="364">
                  <c:v>-4.1107081160812055E-2</c:v>
                </c:pt>
                <c:pt idx="365">
                  <c:v>-4.1010098359774171E-2</c:v>
                </c:pt>
                <c:pt idx="366">
                  <c:v>-4.0965872586988847E-2</c:v>
                </c:pt>
                <c:pt idx="367">
                  <c:v>-4.083654454127935E-2</c:v>
                </c:pt>
                <c:pt idx="368">
                  <c:v>-4.0373610431829042E-2</c:v>
                </c:pt>
                <c:pt idx="369">
                  <c:v>-3.8815160197092274E-2</c:v>
                </c:pt>
                <c:pt idx="370">
                  <c:v>-3.8562496826917446E-2</c:v>
                </c:pt>
                <c:pt idx="371">
                  <c:v>-3.8036749903976888E-2</c:v>
                </c:pt>
                <c:pt idx="372">
                  <c:v>-3.6913417976942538E-2</c:v>
                </c:pt>
                <c:pt idx="373">
                  <c:v>-3.4823713952576024E-2</c:v>
                </c:pt>
                <c:pt idx="374">
                  <c:v>-3.4316953181568272E-2</c:v>
                </c:pt>
                <c:pt idx="375">
                  <c:v>-3.4037866231901463E-2</c:v>
                </c:pt>
                <c:pt idx="376">
                  <c:v>-3.3604112319417852E-2</c:v>
                </c:pt>
                <c:pt idx="377">
                  <c:v>-3.2930766168254744E-2</c:v>
                </c:pt>
                <c:pt idx="378">
                  <c:v>-3.2560845619155454E-2</c:v>
                </c:pt>
                <c:pt idx="379">
                  <c:v>-3.2504681212986379E-2</c:v>
                </c:pt>
                <c:pt idx="380">
                  <c:v>-3.2383706208404049E-2</c:v>
                </c:pt>
                <c:pt idx="381">
                  <c:v>-3.2092838503084503E-2</c:v>
                </c:pt>
                <c:pt idx="382">
                  <c:v>-3.1211598980346082E-2</c:v>
                </c:pt>
                <c:pt idx="383">
                  <c:v>-3.1052679513823039E-2</c:v>
                </c:pt>
                <c:pt idx="384">
                  <c:v>-3.0714626194136899E-2</c:v>
                </c:pt>
                <c:pt idx="385">
                  <c:v>-2.9950136794528116E-2</c:v>
                </c:pt>
                <c:pt idx="386">
                  <c:v>-2.8392898852753867E-2</c:v>
                </c:pt>
                <c:pt idx="387">
                  <c:v>-2.8022955858680886E-2</c:v>
                </c:pt>
                <c:pt idx="388">
                  <c:v>-2.7744848721900424E-2</c:v>
                </c:pt>
                <c:pt idx="389">
                  <c:v>-2.7225283729861327E-2</c:v>
                </c:pt>
                <c:pt idx="390">
                  <c:v>-2.640947888569237E-2</c:v>
                </c:pt>
                <c:pt idx="391">
                  <c:v>-2.5935892057728671E-2</c:v>
                </c:pt>
                <c:pt idx="392">
                  <c:v>-2.5867522917174271E-2</c:v>
                </c:pt>
                <c:pt idx="393">
                  <c:v>-2.5747164691587901E-2</c:v>
                </c:pt>
                <c:pt idx="394">
                  <c:v>-2.5531412163936652E-2</c:v>
                </c:pt>
                <c:pt idx="395">
                  <c:v>-2.4977279595016149E-2</c:v>
                </c:pt>
                <c:pt idx="396">
                  <c:v>-2.4880183722651151E-2</c:v>
                </c:pt>
                <c:pt idx="397">
                  <c:v>-2.4669658628918369E-2</c:v>
                </c:pt>
                <c:pt idx="398">
                  <c:v>-2.4170342899564837E-2</c:v>
                </c:pt>
                <c:pt idx="399">
                  <c:v>-2.3006561557808509E-2</c:v>
                </c:pt>
                <c:pt idx="400">
                  <c:v>-2.2761390470768264E-2</c:v>
                </c:pt>
                <c:pt idx="401">
                  <c:v>-2.251002676338057E-2</c:v>
                </c:pt>
                <c:pt idx="402">
                  <c:v>-2.2040576674723738E-2</c:v>
                </c:pt>
                <c:pt idx="403">
                  <c:v>-2.1202749051493171E-2</c:v>
                </c:pt>
                <c:pt idx="404">
                  <c:v>-2.0698305330975861E-2</c:v>
                </c:pt>
                <c:pt idx="405">
                  <c:v>-2.061612536815138E-2</c:v>
                </c:pt>
                <c:pt idx="406">
                  <c:v>-2.0475352749382798E-2</c:v>
                </c:pt>
                <c:pt idx="407">
                  <c:v>-2.0260360216647035E-2</c:v>
                </c:pt>
                <c:pt idx="408">
                  <c:v>-1.9898522080955435E-2</c:v>
                </c:pt>
                <c:pt idx="409">
                  <c:v>-1.9840940560297171E-2</c:v>
                </c:pt>
                <c:pt idx="410">
                  <c:v>-1.9713592518771361E-2</c:v>
                </c:pt>
                <c:pt idx="411">
                  <c:v>-1.9402580300408492E-2</c:v>
                </c:pt>
                <c:pt idx="412">
                  <c:v>-1.85635075969376E-2</c:v>
                </c:pt>
                <c:pt idx="413">
                  <c:v>-1.8419575183378632E-2</c:v>
                </c:pt>
                <c:pt idx="414">
                  <c:v>-1.8208959708441001E-2</c:v>
                </c:pt>
                <c:pt idx="415">
                  <c:v>-1.778186092599782E-2</c:v>
                </c:pt>
                <c:pt idx="416">
                  <c:v>-1.6971998069792237E-2</c:v>
                </c:pt>
                <c:pt idx="417">
                  <c:v>-1.6464182701360866E-2</c:v>
                </c:pt>
                <c:pt idx="418">
                  <c:v>-1.6364811610030314E-2</c:v>
                </c:pt>
                <c:pt idx="419">
                  <c:v>-1.6202102214684218E-2</c:v>
                </c:pt>
                <c:pt idx="420">
                  <c:v>-1.5929883256221126E-2</c:v>
                </c:pt>
                <c:pt idx="421">
                  <c:v>-1.564839385831901E-2</c:v>
                </c:pt>
                <c:pt idx="422">
                  <c:v>-1.5610958559330314E-2</c:v>
                </c:pt>
                <c:pt idx="423">
                  <c:v>-1.553221259857359E-2</c:v>
                </c:pt>
                <c:pt idx="424">
                  <c:v>-1.5347449809114736E-2</c:v>
                </c:pt>
                <c:pt idx="425">
                  <c:v>-1.4779960788088166E-2</c:v>
                </c:pt>
                <c:pt idx="426">
                  <c:v>-1.4708331282544347E-2</c:v>
                </c:pt>
                <c:pt idx="427">
                  <c:v>-1.4549680955075698E-2</c:v>
                </c:pt>
                <c:pt idx="428">
                  <c:v>-1.4215487346079357E-2</c:v>
                </c:pt>
                <c:pt idx="429">
                  <c:v>-1.3515539082546787E-2</c:v>
                </c:pt>
                <c:pt idx="430">
                  <c:v>-1.3021578320200027E-2</c:v>
                </c:pt>
                <c:pt idx="431">
                  <c:v>-1.2912680445735538E-2</c:v>
                </c:pt>
                <c:pt idx="432">
                  <c:v>-1.2709961900292171E-2</c:v>
                </c:pt>
                <c:pt idx="433">
                  <c:v>-1.2387421966798885E-2</c:v>
                </c:pt>
                <c:pt idx="434">
                  <c:v>-1.2087753863395723E-2</c:v>
                </c:pt>
                <c:pt idx="435">
                  <c:v>-1.2060395383915963E-2</c:v>
                </c:pt>
                <c:pt idx="436">
                  <c:v>-1.2008795690509041E-2</c:v>
                </c:pt>
                <c:pt idx="437">
                  <c:v>-1.1908697437415447E-2</c:v>
                </c:pt>
                <c:pt idx="438">
                  <c:v>-1.158615879645993E-2</c:v>
                </c:pt>
                <c:pt idx="439">
                  <c:v>-1.1533175617218118E-2</c:v>
                </c:pt>
                <c:pt idx="440">
                  <c:v>-1.1424520526361483E-2</c:v>
                </c:pt>
                <c:pt idx="441">
                  <c:v>-1.117358679088919E-2</c:v>
                </c:pt>
                <c:pt idx="442">
                  <c:v>-1.0636226335311817E-2</c:v>
                </c:pt>
                <c:pt idx="443">
                  <c:v>-1.0215293051165584E-2</c:v>
                </c:pt>
                <c:pt idx="444">
                  <c:v>-1.0108634728415391E-2</c:v>
                </c:pt>
                <c:pt idx="445">
                  <c:v>-9.9047241716602695E-3</c:v>
                </c:pt>
                <c:pt idx="446">
                  <c:v>-9.5510677455816363E-3</c:v>
                </c:pt>
                <c:pt idx="447">
                  <c:v>-9.228413626431016E-3</c:v>
                </c:pt>
                <c:pt idx="448">
                  <c:v>-9.20132014160506E-3</c:v>
                </c:pt>
                <c:pt idx="449">
                  <c:v>-9.1554305882904537E-3</c:v>
                </c:pt>
                <c:pt idx="450">
                  <c:v>-9.0866190934658121E-3</c:v>
                </c:pt>
                <c:pt idx="451">
                  <c:v>-8.8887543293454229E-3</c:v>
                </c:pt>
                <c:pt idx="452">
                  <c:v>-8.8693091880569404E-3</c:v>
                </c:pt>
                <c:pt idx="453">
                  <c:v>-8.8221137436420571E-3</c:v>
                </c:pt>
                <c:pt idx="454">
                  <c:v>-8.7132337994752663E-3</c:v>
                </c:pt>
                <c:pt idx="455">
                  <c:v>-8.4375359577099941E-3</c:v>
                </c:pt>
                <c:pt idx="456">
                  <c:v>-7.9646172873121084E-3</c:v>
                </c:pt>
                <c:pt idx="457">
                  <c:v>-7.8871558861742293E-3</c:v>
                </c:pt>
                <c:pt idx="458">
                  <c:v>-7.7318346356234141E-3</c:v>
                </c:pt>
                <c:pt idx="459">
                  <c:v>-7.4306292726512351E-3</c:v>
                </c:pt>
                <c:pt idx="460">
                  <c:v>-6.969023491224826E-3</c:v>
                </c:pt>
                <c:pt idx="461">
                  <c:v>-6.9435650800971499E-3</c:v>
                </c:pt>
                <c:pt idx="462">
                  <c:v>-6.9018665177357592E-3</c:v>
                </c:pt>
                <c:pt idx="463">
                  <c:v>-6.8335178845274677E-3</c:v>
                </c:pt>
                <c:pt idx="464">
                  <c:v>-6.7438129242821691E-3</c:v>
                </c:pt>
                <c:pt idx="465">
                  <c:v>-6.6475150620621719E-3</c:v>
                </c:pt>
                <c:pt idx="466">
                  <c:v>-6.6296034925948672E-3</c:v>
                </c:pt>
                <c:pt idx="467">
                  <c:v>-6.5894693424364912E-3</c:v>
                </c:pt>
                <c:pt idx="468">
                  <c:v>-6.4802817481355961E-3</c:v>
                </c:pt>
                <c:pt idx="469">
                  <c:v>-6.1203868181636256E-3</c:v>
                </c:pt>
                <c:pt idx="470">
                  <c:v>-6.0898978061937406E-3</c:v>
                </c:pt>
                <c:pt idx="471">
                  <c:v>-6.0247952631631487E-3</c:v>
                </c:pt>
                <c:pt idx="472">
                  <c:v>-5.8897388564569907E-3</c:v>
                </c:pt>
                <c:pt idx="473">
                  <c:v>-5.6067754347603549E-3</c:v>
                </c:pt>
                <c:pt idx="474">
                  <c:v>-5.1502995492126264E-3</c:v>
                </c:pt>
                <c:pt idx="475">
                  <c:v>-5.1139434213941922E-3</c:v>
                </c:pt>
                <c:pt idx="476">
                  <c:v>-5.0479886964450698E-3</c:v>
                </c:pt>
                <c:pt idx="477">
                  <c:v>-4.9440302275624102E-3</c:v>
                </c:pt>
                <c:pt idx="478">
                  <c:v>-4.8171075158018909E-3</c:v>
                </c:pt>
                <c:pt idx="479">
                  <c:v>-4.7863577263976822E-3</c:v>
                </c:pt>
                <c:pt idx="480">
                  <c:v>-4.7769478747070057E-3</c:v>
                </c:pt>
                <c:pt idx="481">
                  <c:v>-4.7527103302142893E-3</c:v>
                </c:pt>
                <c:pt idx="482">
                  <c:v>-4.6800456978981402E-3</c:v>
                </c:pt>
                <c:pt idx="483">
                  <c:v>-4.5008184086274194E-3</c:v>
                </c:pt>
                <c:pt idx="484">
                  <c:v>-4.4540442123066808E-3</c:v>
                </c:pt>
                <c:pt idx="485">
                  <c:v>-4.3483363058125649E-3</c:v>
                </c:pt>
                <c:pt idx="486">
                  <c:v>-4.1220613493155485E-3</c:v>
                </c:pt>
                <c:pt idx="487">
                  <c:v>-3.69791592284981E-3</c:v>
                </c:pt>
                <c:pt idx="488">
                  <c:v>-3.6580790211716402E-3</c:v>
                </c:pt>
                <c:pt idx="489">
                  <c:v>-3.5859775329838465E-3</c:v>
                </c:pt>
                <c:pt idx="490">
                  <c:v>-3.4603815950284824E-3</c:v>
                </c:pt>
                <c:pt idx="491">
                  <c:v>-3.2988188014520564E-3</c:v>
                </c:pt>
                <c:pt idx="492">
                  <c:v>-3.2711460385342456E-3</c:v>
                </c:pt>
                <c:pt idx="493">
                  <c:v>-3.2665298262012799E-3</c:v>
                </c:pt>
                <c:pt idx="494">
                  <c:v>-3.2626827041096458E-3</c:v>
                </c:pt>
                <c:pt idx="495">
                  <c:v>-3.2578858814766988E-3</c:v>
                </c:pt>
                <c:pt idx="496">
                  <c:v>-3.1823605996383745E-3</c:v>
                </c:pt>
                <c:pt idx="497">
                  <c:v>-3.1574895645131358E-3</c:v>
                </c:pt>
                <c:pt idx="498">
                  <c:v>-3.0999838397015329E-3</c:v>
                </c:pt>
                <c:pt idx="499">
                  <c:v>-2.9494323505717432E-3</c:v>
                </c:pt>
                <c:pt idx="500">
                  <c:v>-2.6220259463678422E-3</c:v>
                </c:pt>
                <c:pt idx="501">
                  <c:v>-2.5819986814141437E-3</c:v>
                </c:pt>
                <c:pt idx="502">
                  <c:v>-2.5033222440018822E-3</c:v>
                </c:pt>
                <c:pt idx="503">
                  <c:v>-2.3577621380686743E-3</c:v>
                </c:pt>
                <c:pt idx="504">
                  <c:v>-2.148811335860811E-3</c:v>
                </c:pt>
                <c:pt idx="505">
                  <c:v>-2.1104906222523174E-3</c:v>
                </c:pt>
                <c:pt idx="506">
                  <c:v>-2.1009131096048246E-3</c:v>
                </c:pt>
                <c:pt idx="507">
                  <c:v>-2.0968417198706109E-3</c:v>
                </c:pt>
                <c:pt idx="508">
                  <c:v>-2.1002189023743459E-3</c:v>
                </c:pt>
                <c:pt idx="509">
                  <c:v>-2.0920103294384306E-3</c:v>
                </c:pt>
                <c:pt idx="510">
                  <c:v>-2.082858997259073E-3</c:v>
                </c:pt>
                <c:pt idx="511">
                  <c:v>-2.0576070268521077E-3</c:v>
                </c:pt>
                <c:pt idx="512">
                  <c:v>-1.9759314614027838E-3</c:v>
                </c:pt>
                <c:pt idx="513">
                  <c:v>-1.7395180489031094E-3</c:v>
                </c:pt>
                <c:pt idx="514">
                  <c:v>-1.7040500640028986E-3</c:v>
                </c:pt>
                <c:pt idx="515">
                  <c:v>-1.6312785732282965E-3</c:v>
                </c:pt>
                <c:pt idx="516">
                  <c:v>-1.4840313026194092E-3</c:v>
                </c:pt>
                <c:pt idx="517">
                  <c:v>-1.2439832723331816E-3</c:v>
                </c:pt>
                <c:pt idx="518">
                  <c:v>-1.1970058781193679E-3</c:v>
                </c:pt>
                <c:pt idx="519">
                  <c:v>-1.1772041099279925E-3</c:v>
                </c:pt>
                <c:pt idx="520">
                  <c:v>-1.1577847368671448E-3</c:v>
                </c:pt>
                <c:pt idx="521">
                  <c:v>-1.1458021373889548E-3</c:v>
                </c:pt>
                <c:pt idx="522">
                  <c:v>-1.1628031439555422E-3</c:v>
                </c:pt>
                <c:pt idx="523">
                  <c:v>-1.165988869430521E-3</c:v>
                </c:pt>
                <c:pt idx="524">
                  <c:v>-1.1662349202179807E-3</c:v>
                </c:pt>
                <c:pt idx="525">
                  <c:v>-1.150041792960262E-3</c:v>
                </c:pt>
                <c:pt idx="526">
                  <c:v>-1.0244120047811114E-3</c:v>
                </c:pt>
                <c:pt idx="527">
                  <c:v>-9.9804467822717062E-4</c:v>
                </c:pt>
                <c:pt idx="528">
                  <c:v>-9.4154076751601064E-4</c:v>
                </c:pt>
                <c:pt idx="529">
                  <c:v>-8.1557398798368878E-4</c:v>
                </c:pt>
                <c:pt idx="530">
                  <c:v>-5.7358217432699858E-4</c:v>
                </c:pt>
                <c:pt idx="531">
                  <c:v>-5.2558071067426238E-4</c:v>
                </c:pt>
                <c:pt idx="532">
                  <c:v>-4.9485161428623053E-4</c:v>
                </c:pt>
                <c:pt idx="533">
                  <c:v>-4.4600918081689431E-4</c:v>
                </c:pt>
                <c:pt idx="534">
                  <c:v>-4.0067217517727164E-4</c:v>
                </c:pt>
                <c:pt idx="535">
                  <c:v>-4.1322316182816794E-4</c:v>
                </c:pt>
                <c:pt idx="536">
                  <c:v>-4.2221373638864581E-4</c:v>
                </c:pt>
                <c:pt idx="537">
                  <c:v>-4.4158256992601766E-4</c:v>
                </c:pt>
                <c:pt idx="538">
                  <c:v>-4.744584388930413E-4</c:v>
                </c:pt>
                <c:pt idx="539">
                  <c:v>-4.3976830663863684E-4</c:v>
                </c:pt>
                <c:pt idx="540">
                  <c:v>-4.2590290152338999E-4</c:v>
                </c:pt>
                <c:pt idx="541">
                  <c:v>-3.9337448134762494E-4</c:v>
                </c:pt>
                <c:pt idx="542">
                  <c:v>-3.0615666190295869E-4</c:v>
                </c:pt>
                <c:pt idx="543">
                  <c:v>-1.0833922278652066E-4</c:v>
                </c:pt>
                <c:pt idx="544">
                  <c:v>-6.8248460920930642E-5</c:v>
                </c:pt>
                <c:pt idx="545">
                  <c:v>-3.0505821312427831E-5</c:v>
                </c:pt>
                <c:pt idx="546">
                  <c:v>3.0165506520714874E-5</c:v>
                </c:pt>
                <c:pt idx="547">
                  <c:v>1.1625161930895486E-4</c:v>
                </c:pt>
                <c:pt idx="548">
                  <c:v>1.2765057350066635E-4</c:v>
                </c:pt>
                <c:pt idx="549">
                  <c:v>1.1981706371375848E-4</c:v>
                </c:pt>
                <c:pt idx="550">
                  <c:v>9.9351246620830099E-5</c:v>
                </c:pt>
                <c:pt idx="551">
                  <c:v>4.8588753943672864E-5</c:v>
                </c:pt>
                <c:pt idx="552">
                  <c:v>5.552524482980136E-6</c:v>
                </c:pt>
                <c:pt idx="553">
                  <c:v>7.7427296515999396E-6</c:v>
                </c:pt>
                <c:pt idx="554">
                  <c:v>1.7369986491434496E-5</c:v>
                </c:pt>
                <c:pt idx="555">
                  <c:v>5.8155548580435053E-5</c:v>
                </c:pt>
                <c:pt idx="556">
                  <c:v>2.0183556461890868E-4</c:v>
                </c:pt>
                <c:pt idx="557">
                  <c:v>2.2892173324041564E-4</c:v>
                </c:pt>
                <c:pt idx="558">
                  <c:v>2.6768160757913867E-4</c:v>
                </c:pt>
                <c:pt idx="559">
                  <c:v>3.4402976779322975E-4</c:v>
                </c:pt>
                <c:pt idx="560">
                  <c:v>4.667283260323093E-4</c:v>
                </c:pt>
                <c:pt idx="561">
                  <c:v>5.0499982417424947E-4</c:v>
                </c:pt>
                <c:pt idx="562">
                  <c:v>5.0435366007021455E-4</c:v>
                </c:pt>
                <c:pt idx="563">
                  <c:v>4.9151759736259485E-4</c:v>
                </c:pt>
                <c:pt idx="564">
                  <c:v>4.5195975155192642E-4</c:v>
                </c:pt>
                <c:pt idx="565">
                  <c:v>3.9645146156309089E-4</c:v>
                </c:pt>
                <c:pt idx="566">
                  <c:v>3.8989916896464965E-4</c:v>
                </c:pt>
                <c:pt idx="567">
                  <c:v>3.8018601350651033E-4</c:v>
                </c:pt>
                <c:pt idx="568">
                  <c:v>3.7774353995637734E-4</c:v>
                </c:pt>
                <c:pt idx="569">
                  <c:v>4.5574391629772849E-4</c:v>
                </c:pt>
                <c:pt idx="570">
                  <c:v>4.6949110426635352E-4</c:v>
                </c:pt>
                <c:pt idx="571">
                  <c:v>5.016028653135338E-4</c:v>
                </c:pt>
                <c:pt idx="572">
                  <c:v>5.7033015484447478E-4</c:v>
                </c:pt>
                <c:pt idx="573">
                  <c:v>7.0288056132087327E-4</c:v>
                </c:pt>
                <c:pt idx="574">
                  <c:v>7.7461796573280266E-4</c:v>
                </c:pt>
                <c:pt idx="575">
                  <c:v>7.8254053838148368E-4</c:v>
                </c:pt>
                <c:pt idx="576">
                  <c:v>7.9042710204918704E-4</c:v>
                </c:pt>
                <c:pt idx="577">
                  <c:v>7.7627663042874979E-4</c:v>
                </c:pt>
                <c:pt idx="578">
                  <c:v>7.1525026578226378E-4</c:v>
                </c:pt>
                <c:pt idx="579">
                  <c:v>7.0338653567774258E-4</c:v>
                </c:pt>
                <c:pt idx="580">
                  <c:v>6.8028301489273901E-4</c:v>
                </c:pt>
                <c:pt idx="581">
                  <c:v>6.416270106440492E-4</c:v>
                </c:pt>
                <c:pt idx="582">
                  <c:v>6.3779071846744857E-4</c:v>
                </c:pt>
                <c:pt idx="583">
                  <c:v>6.4535586405316443E-4</c:v>
                </c:pt>
                <c:pt idx="584">
                  <c:v>6.657038170954806E-4</c:v>
                </c:pt>
                <c:pt idx="585">
                  <c:v>7.1831800558143778E-4</c:v>
                </c:pt>
                <c:pt idx="586">
                  <c:v>8.3019683772576078E-4</c:v>
                </c:pt>
                <c:pt idx="587">
                  <c:v>9.0735486047154327E-4</c:v>
                </c:pt>
                <c:pt idx="588">
                  <c:v>9.2229483110634611E-4</c:v>
                </c:pt>
                <c:pt idx="589">
                  <c:v>9.4714987419899921E-4</c:v>
                </c:pt>
                <c:pt idx="590">
                  <c:v>9.6675407081307904E-4</c:v>
                </c:pt>
                <c:pt idx="591">
                  <c:v>9.2852426373916486E-4</c:v>
                </c:pt>
                <c:pt idx="592">
                  <c:v>9.1621478123732835E-4</c:v>
                </c:pt>
                <c:pt idx="593">
                  <c:v>8.8953470953745384E-4</c:v>
                </c:pt>
                <c:pt idx="594">
                  <c:v>8.3348272375401752E-4</c:v>
                </c:pt>
                <c:pt idx="595">
                  <c:v>7.7125381778064904E-4</c:v>
                </c:pt>
                <c:pt idx="596">
                  <c:v>7.7078091435596983E-4</c:v>
                </c:pt>
                <c:pt idx="597">
                  <c:v>7.7452297880818027E-4</c:v>
                </c:pt>
                <c:pt idx="598">
                  <c:v>7.8851158276704446E-4</c:v>
                </c:pt>
                <c:pt idx="599">
                  <c:v>8.4429922072448802E-4</c:v>
                </c:pt>
                <c:pt idx="600">
                  <c:v>9.4747288255696369E-4</c:v>
                </c:pt>
              </c:numCache>
            </c:numRef>
          </c:yVal>
          <c:smooth val="0"/>
        </c:ser>
        <c:ser>
          <c:idx val="1"/>
          <c:order val="1"/>
          <c:tx>
            <c:v>7500 V</c:v>
          </c:tx>
          <c:marker>
            <c:symbol val="none"/>
          </c:marker>
          <c:xVal>
            <c:numRef>
              <c:f>'7500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'7500 V'!$C$5700:$C$6300</c:f>
              <c:numCache>
                <c:formatCode>0.00E+00</c:formatCode>
                <c:ptCount val="601"/>
                <c:pt idx="0">
                  <c:v>-6.7208656025467492E-4</c:v>
                </c:pt>
                <c:pt idx="1">
                  <c:v>-9.3408197154189188E-4</c:v>
                </c:pt>
                <c:pt idx="2">
                  <c:v>-1.2454185615096774E-3</c:v>
                </c:pt>
                <c:pt idx="3">
                  <c:v>-1.2775914350331263E-3</c:v>
                </c:pt>
                <c:pt idx="4">
                  <c:v>-1.3277266738503277E-3</c:v>
                </c:pt>
                <c:pt idx="5">
                  <c:v>-1.3621475979682994E-3</c:v>
                </c:pt>
                <c:pt idx="6">
                  <c:v>-1.1544330663825896E-3</c:v>
                </c:pt>
                <c:pt idx="7">
                  <c:v>-1.1068774382777453E-3</c:v>
                </c:pt>
                <c:pt idx="8">
                  <c:v>-1.0114046677154997E-3</c:v>
                </c:pt>
                <c:pt idx="9">
                  <c:v>-8.216539214564992E-4</c:v>
                </c:pt>
                <c:pt idx="10">
                  <c:v>-5.1185503939392028E-4</c:v>
                </c:pt>
                <c:pt idx="11">
                  <c:v>-4.3146751445993423E-4</c:v>
                </c:pt>
                <c:pt idx="12">
                  <c:v>-4.5215468309265234E-4</c:v>
                </c:pt>
                <c:pt idx="13">
                  <c:v>-5.2076882767634382E-4</c:v>
                </c:pt>
                <c:pt idx="14">
                  <c:v>-7.7929119358809791E-4</c:v>
                </c:pt>
                <c:pt idx="15">
                  <c:v>-1.246986772156069E-3</c:v>
                </c:pt>
                <c:pt idx="16">
                  <c:v>-1.3155834540255346E-3</c:v>
                </c:pt>
                <c:pt idx="17">
                  <c:v>-1.4461757515585477E-3</c:v>
                </c:pt>
                <c:pt idx="18">
                  <c:v>-1.64769429883852E-3</c:v>
                </c:pt>
                <c:pt idx="19">
                  <c:v>-1.6180333005696391E-3</c:v>
                </c:pt>
                <c:pt idx="20">
                  <c:v>-1.59071375856482E-3</c:v>
                </c:pt>
                <c:pt idx="21">
                  <c:v>-1.5147290513488024E-3</c:v>
                </c:pt>
                <c:pt idx="22">
                  <c:v>-1.3372426267368035E-3</c:v>
                </c:pt>
                <c:pt idx="23">
                  <c:v>-9.2326508938998201E-4</c:v>
                </c:pt>
                <c:pt idx="24">
                  <c:v>-4.5800856556588333E-4</c:v>
                </c:pt>
                <c:pt idx="25">
                  <c:v>-4.2429502984182816E-4</c:v>
                </c:pt>
                <c:pt idx="26">
                  <c:v>-3.7814274571602098E-4</c:v>
                </c:pt>
                <c:pt idx="27">
                  <c:v>-4.0747782918427349E-4</c:v>
                </c:pt>
                <c:pt idx="28">
                  <c:v>-8.9984508860818473E-4</c:v>
                </c:pt>
                <c:pt idx="29">
                  <c:v>-9.6179148372381332E-4</c:v>
                </c:pt>
                <c:pt idx="30">
                  <c:v>-1.0965221734383819E-3</c:v>
                </c:pt>
                <c:pt idx="31">
                  <c:v>-1.3719242585491492E-3</c:v>
                </c:pt>
                <c:pt idx="32">
                  <c:v>-1.8608408827414369E-3</c:v>
                </c:pt>
                <c:pt idx="33">
                  <c:v>-2.0674917646675032E-3</c:v>
                </c:pt>
                <c:pt idx="34">
                  <c:v>-2.0257476635598798E-3</c:v>
                </c:pt>
                <c:pt idx="35">
                  <c:v>-1.9028733319913962E-3</c:v>
                </c:pt>
                <c:pt idx="36">
                  <c:v>-1.5175783632413536E-3</c:v>
                </c:pt>
                <c:pt idx="37">
                  <c:v>-5.4244573840452645E-4</c:v>
                </c:pt>
                <c:pt idx="38">
                  <c:v>-4.7770592385299522E-4</c:v>
                </c:pt>
                <c:pt idx="39">
                  <c:v>-3.57949349190729E-4</c:v>
                </c:pt>
                <c:pt idx="40">
                  <c:v>-1.3872875537647664E-4</c:v>
                </c:pt>
                <c:pt idx="41">
                  <c:v>1.3594286483479856E-4</c:v>
                </c:pt>
                <c:pt idx="42">
                  <c:v>-3.5380258160764964E-4</c:v>
                </c:pt>
                <c:pt idx="43">
                  <c:v>-4.88762387402319E-4</c:v>
                </c:pt>
                <c:pt idx="44">
                  <c:v>-7.8489187326540282E-4</c:v>
                </c:pt>
                <c:pt idx="45">
                  <c:v>-1.4706535954997905E-3</c:v>
                </c:pt>
                <c:pt idx="46">
                  <c:v>-2.5773855079530813E-3</c:v>
                </c:pt>
                <c:pt idx="47">
                  <c:v>-2.8662574867297686E-3</c:v>
                </c:pt>
                <c:pt idx="48">
                  <c:v>-2.8778777630936768E-3</c:v>
                </c:pt>
                <c:pt idx="49">
                  <c:v>-2.6885552336670991E-3</c:v>
                </c:pt>
                <c:pt idx="50">
                  <c:v>-1.9170295393283957E-3</c:v>
                </c:pt>
                <c:pt idx="51">
                  <c:v>-1.4550836889057499E-4</c:v>
                </c:pt>
                <c:pt idx="52">
                  <c:v>2.4923430323298178E-4</c:v>
                </c:pt>
                <c:pt idx="53">
                  <c:v>9.468694027973902E-4</c:v>
                </c:pt>
                <c:pt idx="54">
                  <c:v>1.799478820927101E-3</c:v>
                </c:pt>
                <c:pt idx="55">
                  <c:v>-1.1798952515408908E-3</c:v>
                </c:pt>
                <c:pt idx="56">
                  <c:v>-1.923183366855279E-3</c:v>
                </c:pt>
                <c:pt idx="57">
                  <c:v>-3.8824402802133018E-3</c:v>
                </c:pt>
                <c:pt idx="58">
                  <c:v>-8.8241032531620901E-3</c:v>
                </c:pt>
                <c:pt idx="59">
                  <c:v>-2.5800650865783318E-2</c:v>
                </c:pt>
                <c:pt idx="60">
                  <c:v>-3.5535905353019454E-2</c:v>
                </c:pt>
                <c:pt idx="61">
                  <c:v>-4.1407267287563852E-2</c:v>
                </c:pt>
                <c:pt idx="62">
                  <c:v>-5.4103526875443141E-2</c:v>
                </c:pt>
                <c:pt idx="63">
                  <c:v>-8.4627598895150119E-2</c:v>
                </c:pt>
                <c:pt idx="64">
                  <c:v>-0.12418846947086794</c:v>
                </c:pt>
                <c:pt idx="65">
                  <c:v>-0.13205996750364607</c:v>
                </c:pt>
                <c:pt idx="66">
                  <c:v>-0.14802520734412677</c:v>
                </c:pt>
                <c:pt idx="67">
                  <c:v>-0.18052693791585286</c:v>
                </c:pt>
                <c:pt idx="68">
                  <c:v>-0.23746623021378943</c:v>
                </c:pt>
                <c:pt idx="69">
                  <c:v>-0.2435981526090116</c:v>
                </c:pt>
                <c:pt idx="70">
                  <c:v>-0.25572297619525841</c:v>
                </c:pt>
                <c:pt idx="71">
                  <c:v>-0.27923064467960584</c:v>
                </c:pt>
                <c:pt idx="72">
                  <c:v>-0.32400940324667366</c:v>
                </c:pt>
                <c:pt idx="73">
                  <c:v>-0.33889954929832261</c:v>
                </c:pt>
                <c:pt idx="74">
                  <c:v>-0.34742065052860627</c:v>
                </c:pt>
                <c:pt idx="75">
                  <c:v>-0.36434571250129205</c:v>
                </c:pt>
                <c:pt idx="76">
                  <c:v>-0.39811618224401957</c:v>
                </c:pt>
                <c:pt idx="77">
                  <c:v>-0.43285650537320824</c:v>
                </c:pt>
                <c:pt idx="78">
                  <c:v>-0.43969722430499136</c:v>
                </c:pt>
                <c:pt idx="79">
                  <c:v>-0.4534025458139751</c:v>
                </c:pt>
                <c:pt idx="80">
                  <c:v>-0.48079853876822543</c:v>
                </c:pt>
                <c:pt idx="81">
                  <c:v>-0.5267659758170874</c:v>
                </c:pt>
                <c:pt idx="82">
                  <c:v>-0.53199828695131546</c:v>
                </c:pt>
                <c:pt idx="83">
                  <c:v>-0.54237728131610186</c:v>
                </c:pt>
                <c:pt idx="84">
                  <c:v>-0.56272889818910699</c:v>
                </c:pt>
                <c:pt idx="85">
                  <c:v>-0.60162513580361443</c:v>
                </c:pt>
                <c:pt idx="86">
                  <c:v>-0.61255265671220893</c:v>
                </c:pt>
                <c:pt idx="87">
                  <c:v>-0.61984940867870175</c:v>
                </c:pt>
                <c:pt idx="88">
                  <c:v>-0.6341458997604783</c:v>
                </c:pt>
                <c:pt idx="89">
                  <c:v>-0.66226520595477301</c:v>
                </c:pt>
                <c:pt idx="90">
                  <c:v>-0.6885555324845235</c:v>
                </c:pt>
                <c:pt idx="91">
                  <c:v>-0.69396589487547067</c:v>
                </c:pt>
                <c:pt idx="92">
                  <c:v>-0.70470043422356698</c:v>
                </c:pt>
                <c:pt idx="93">
                  <c:v>-0.72596089430998423</c:v>
                </c:pt>
                <c:pt idx="94">
                  <c:v>-0.75965722028083749</c:v>
                </c:pt>
                <c:pt idx="95">
                  <c:v>-0.76365169065001615</c:v>
                </c:pt>
                <c:pt idx="96">
                  <c:v>-0.77158225932779856</c:v>
                </c:pt>
                <c:pt idx="97">
                  <c:v>-0.78705753705971615</c:v>
                </c:pt>
                <c:pt idx="98">
                  <c:v>-0.81625315548169108</c:v>
                </c:pt>
                <c:pt idx="99">
                  <c:v>-0.82293829753598258</c:v>
                </c:pt>
                <c:pt idx="100">
                  <c:v>-0.82829190683497367</c:v>
                </c:pt>
                <c:pt idx="101">
                  <c:v>-0.83880038191385298</c:v>
                </c:pt>
                <c:pt idx="102">
                  <c:v>-0.85874423844573888</c:v>
                </c:pt>
                <c:pt idx="103">
                  <c:v>-0.87557158935478463</c:v>
                </c:pt>
                <c:pt idx="104">
                  <c:v>-0.87918818887335515</c:v>
                </c:pt>
                <c:pt idx="105">
                  <c:v>-0.88632539251665365</c:v>
                </c:pt>
                <c:pt idx="106">
                  <c:v>-0.90015227300456824</c:v>
                </c:pt>
                <c:pt idx="107">
                  <c:v>-0.92042154089271422</c:v>
                </c:pt>
                <c:pt idx="108">
                  <c:v>-0.92289770853000064</c:v>
                </c:pt>
                <c:pt idx="109">
                  <c:v>-0.92779398275645608</c:v>
                </c:pt>
                <c:pt idx="110">
                  <c:v>-0.93722124068085066</c:v>
                </c:pt>
                <c:pt idx="111">
                  <c:v>-0.95437922880615966</c:v>
                </c:pt>
                <c:pt idx="112">
                  <c:v>-0.9574035720891646</c:v>
                </c:pt>
                <c:pt idx="113">
                  <c:v>-0.96039306477944086</c:v>
                </c:pt>
                <c:pt idx="114">
                  <c:v>-0.96597653169059938</c:v>
                </c:pt>
                <c:pt idx="115">
                  <c:v>-0.97624449970652549</c:v>
                </c:pt>
                <c:pt idx="116">
                  <c:v>-0.98382426621628449</c:v>
                </c:pt>
                <c:pt idx="117">
                  <c:v>-0.98547275423127534</c:v>
                </c:pt>
                <c:pt idx="118">
                  <c:v>-0.9886667935343787</c:v>
                </c:pt>
                <c:pt idx="119">
                  <c:v>-0.99446514449801471</c:v>
                </c:pt>
                <c:pt idx="120">
                  <c:v>-1.0017211743657768</c:v>
                </c:pt>
                <c:pt idx="121">
                  <c:v>-1.0025722013502028</c:v>
                </c:pt>
                <c:pt idx="122">
                  <c:v>-1.0042072648700022</c:v>
                </c:pt>
                <c:pt idx="123">
                  <c:v>-1.0071474163215788</c:v>
                </c:pt>
                <c:pt idx="124">
                  <c:v>-1.0114689490226672</c:v>
                </c:pt>
                <c:pt idx="125">
                  <c:v>-1.0119119985189633</c:v>
                </c:pt>
                <c:pt idx="126">
                  <c:v>-1.0124017756970891</c:v>
                </c:pt>
                <c:pt idx="127">
                  <c:v>-1.0131961923570565</c:v>
                </c:pt>
                <c:pt idx="128">
                  <c:v>-1.0136787442957631</c:v>
                </c:pt>
                <c:pt idx="129">
                  <c:v>-1.0130460976454594</c:v>
                </c:pt>
                <c:pt idx="130">
                  <c:v>-1.0127132624546307</c:v>
                </c:pt>
                <c:pt idx="131">
                  <c:v>-1.0118329208404253</c:v>
                </c:pt>
                <c:pt idx="132">
                  <c:v>-1.0095882116468005</c:v>
                </c:pt>
                <c:pt idx="133">
                  <c:v>-1.0052678526048364</c:v>
                </c:pt>
                <c:pt idx="134">
                  <c:v>-1.0045237490727315</c:v>
                </c:pt>
                <c:pt idx="135">
                  <c:v>-1.0029801699714338</c:v>
                </c:pt>
                <c:pt idx="136">
                  <c:v>-0.99955117775471003</c:v>
                </c:pt>
                <c:pt idx="137">
                  <c:v>-0.99127117607775539</c:v>
                </c:pt>
                <c:pt idx="138">
                  <c:v>-0.99036721558678964</c:v>
                </c:pt>
                <c:pt idx="139">
                  <c:v>-0.98846450685703269</c:v>
                </c:pt>
                <c:pt idx="140">
                  <c:v>-0.98450432795996157</c:v>
                </c:pt>
                <c:pt idx="141">
                  <c:v>-0.97562938972556057</c:v>
                </c:pt>
                <c:pt idx="142">
                  <c:v>-0.9676131906057619</c:v>
                </c:pt>
                <c:pt idx="143">
                  <c:v>-0.96544237373898889</c:v>
                </c:pt>
                <c:pt idx="144">
                  <c:v>-0.96099683124068758</c:v>
                </c:pt>
                <c:pt idx="145">
                  <c:v>-0.95151087581129068</c:v>
                </c:pt>
                <c:pt idx="146">
                  <c:v>-0.93660406351298164</c:v>
                </c:pt>
                <c:pt idx="147">
                  <c:v>-0.93439639034054567</c:v>
                </c:pt>
                <c:pt idx="148">
                  <c:v>-0.92992740961664921</c:v>
                </c:pt>
                <c:pt idx="149">
                  <c:v>-0.9206692779981076</c:v>
                </c:pt>
                <c:pt idx="150">
                  <c:v>-0.90088887440112009</c:v>
                </c:pt>
                <c:pt idx="151">
                  <c:v>-0.89850302004249882</c:v>
                </c:pt>
                <c:pt idx="152">
                  <c:v>-0.89429421344949966</c:v>
                </c:pt>
                <c:pt idx="153">
                  <c:v>-0.88559370508587354</c:v>
                </c:pt>
                <c:pt idx="154">
                  <c:v>-0.86760292939246242</c:v>
                </c:pt>
                <c:pt idx="155">
                  <c:v>-0.85331680776595675</c:v>
                </c:pt>
                <c:pt idx="156">
                  <c:v>-0.84936173329493758</c:v>
                </c:pt>
                <c:pt idx="157">
                  <c:v>-0.84135177696854713</c:v>
                </c:pt>
                <c:pt idx="158">
                  <c:v>-0.82474808221027851</c:v>
                </c:pt>
                <c:pt idx="159">
                  <c:v>-0.80070252648140194</c:v>
                </c:pt>
                <c:pt idx="160">
                  <c:v>-0.79707457494343736</c:v>
                </c:pt>
                <c:pt idx="161">
                  <c:v>-0.78976361125918049</c:v>
                </c:pt>
                <c:pt idx="162">
                  <c:v>-0.77482087590854098</c:v>
                </c:pt>
                <c:pt idx="163">
                  <c:v>-0.74373770939943074</c:v>
                </c:pt>
                <c:pt idx="164">
                  <c:v>-0.74124470058043068</c:v>
                </c:pt>
                <c:pt idx="165">
                  <c:v>-0.73621376623154067</c:v>
                </c:pt>
                <c:pt idx="166">
                  <c:v>-0.72606283048674458</c:v>
                </c:pt>
                <c:pt idx="167">
                  <c:v>-0.70531546572423076</c:v>
                </c:pt>
                <c:pt idx="168">
                  <c:v>-0.67573421559319069</c:v>
                </c:pt>
                <c:pt idx="169">
                  <c:v>-0.67131457063562383</c:v>
                </c:pt>
                <c:pt idx="170">
                  <c:v>-0.66242087786080806</c:v>
                </c:pt>
                <c:pt idx="171">
                  <c:v>-0.64430524190933491</c:v>
                </c:pt>
                <c:pt idx="172">
                  <c:v>-0.60677333814062562</c:v>
                </c:pt>
                <c:pt idx="173">
                  <c:v>-0.60374742748889454</c:v>
                </c:pt>
                <c:pt idx="174">
                  <c:v>-0.59764363136723087</c:v>
                </c:pt>
                <c:pt idx="175">
                  <c:v>-0.58535647893658493</c:v>
                </c:pt>
                <c:pt idx="176">
                  <c:v>-0.56033403462213771</c:v>
                </c:pt>
                <c:pt idx="177">
                  <c:v>-0.52560551950001966</c:v>
                </c:pt>
                <c:pt idx="178">
                  <c:v>-0.52039021632487248</c:v>
                </c:pt>
                <c:pt idx="179">
                  <c:v>-0.50991632547178689</c:v>
                </c:pt>
                <c:pt idx="180">
                  <c:v>-0.48876254337869424</c:v>
                </c:pt>
                <c:pt idx="181">
                  <c:v>-0.4455634592890807</c:v>
                </c:pt>
                <c:pt idx="182">
                  <c:v>-0.44270911453233475</c:v>
                </c:pt>
                <c:pt idx="183">
                  <c:v>-0.43697445133549673</c:v>
                </c:pt>
                <c:pt idx="184">
                  <c:v>-0.42545521525039826</c:v>
                </c:pt>
                <c:pt idx="185">
                  <c:v>-0.40217226842228371</c:v>
                </c:pt>
                <c:pt idx="186">
                  <c:v>-0.35519601975547271</c:v>
                </c:pt>
                <c:pt idx="187">
                  <c:v>-0.35035278396689989</c:v>
                </c:pt>
                <c:pt idx="188">
                  <c:v>-0.34063968711330689</c:v>
                </c:pt>
                <c:pt idx="189">
                  <c:v>-0.3210615348767985</c:v>
                </c:pt>
                <c:pt idx="190">
                  <c:v>-0.28137598245580309</c:v>
                </c:pt>
                <c:pt idx="191">
                  <c:v>-0.26320674929264753</c:v>
                </c:pt>
                <c:pt idx="192">
                  <c:v>-0.25513758566591993</c:v>
                </c:pt>
                <c:pt idx="193">
                  <c:v>-0.23893116569689488</c:v>
                </c:pt>
                <c:pt idx="194">
                  <c:v>-0.20639668982474146</c:v>
                </c:pt>
                <c:pt idx="195">
                  <c:v>-0.16840269927648063</c:v>
                </c:pt>
                <c:pt idx="196">
                  <c:v>-0.16182083216455101</c:v>
                </c:pt>
                <c:pt idx="197">
                  <c:v>-0.14862719593199269</c:v>
                </c:pt>
                <c:pt idx="198">
                  <c:v>-0.12216258649983962</c:v>
                </c:pt>
                <c:pt idx="199">
                  <c:v>-7.1848774383236558E-2</c:v>
                </c:pt>
                <c:pt idx="200">
                  <c:v>-6.6483287992863085E-2</c:v>
                </c:pt>
                <c:pt idx="201">
                  <c:v>-5.573017573626763E-2</c:v>
                </c:pt>
                <c:pt idx="202">
                  <c:v>-3.4178823047813653E-2</c:v>
                </c:pt>
                <c:pt idx="203">
                  <c:v>9.0843890227642905E-3</c:v>
                </c:pt>
                <c:pt idx="204">
                  <c:v>2.6346062276276092E-2</c:v>
                </c:pt>
                <c:pt idx="205">
                  <c:v>3.5028925674555476E-2</c:v>
                </c:pt>
                <c:pt idx="206">
                  <c:v>5.2391654217637904E-2</c:v>
                </c:pt>
                <c:pt idx="207">
                  <c:v>8.7061060049539549E-2</c:v>
                </c:pt>
                <c:pt idx="208">
                  <c:v>0.12469252187081398</c:v>
                </c:pt>
                <c:pt idx="209">
                  <c:v>0.13156051551939643</c:v>
                </c:pt>
                <c:pt idx="210">
                  <c:v>0.1452755971673208</c:v>
                </c:pt>
                <c:pt idx="211">
                  <c:v>0.17258951178656998</c:v>
                </c:pt>
                <c:pt idx="212">
                  <c:v>0.22143251982941939</c:v>
                </c:pt>
                <c:pt idx="213">
                  <c:v>0.22682382871247039</c:v>
                </c:pt>
                <c:pt idx="214">
                  <c:v>0.23759246177035281</c:v>
                </c:pt>
                <c:pt idx="215">
                  <c:v>0.25906567835312888</c:v>
                </c:pt>
                <c:pt idx="216">
                  <c:v>0.30171908844773543</c:v>
                </c:pt>
                <c:pt idx="217">
                  <c:v>0.31633741884900546</c:v>
                </c:pt>
                <c:pt idx="218">
                  <c:v>0.32477891243111789</c:v>
                </c:pt>
                <c:pt idx="219">
                  <c:v>0.34156293007661032</c:v>
                </c:pt>
                <c:pt idx="220">
                  <c:v>0.3748961012330207</c:v>
                </c:pt>
                <c:pt idx="221">
                  <c:v>0.40850336357675393</c:v>
                </c:pt>
                <c:pt idx="222">
                  <c:v>0.4149747045807905</c:v>
                </c:pt>
                <c:pt idx="223">
                  <c:v>0.42786401286401821</c:v>
                </c:pt>
                <c:pt idx="224">
                  <c:v>0.45331939176402863</c:v>
                </c:pt>
                <c:pt idx="225">
                  <c:v>0.49603416493553987</c:v>
                </c:pt>
                <c:pt idx="226">
                  <c:v>0.50091034950954982</c:v>
                </c:pt>
                <c:pt idx="227">
                  <c:v>0.51062692231613782</c:v>
                </c:pt>
                <c:pt idx="228">
                  <c:v>0.52985144882950519</c:v>
                </c:pt>
                <c:pt idx="229">
                  <c:v>0.56750482835529581</c:v>
                </c:pt>
                <c:pt idx="230">
                  <c:v>0.57834016767559837</c:v>
                </c:pt>
                <c:pt idx="231">
                  <c:v>0.58566696487047087</c:v>
                </c:pt>
                <c:pt idx="232">
                  <c:v>0.6001378681281484</c:v>
                </c:pt>
                <c:pt idx="233">
                  <c:v>0.62868452332314662</c:v>
                </c:pt>
                <c:pt idx="234">
                  <c:v>0.6552967480348646</c:v>
                </c:pt>
                <c:pt idx="235">
                  <c:v>0.66071882750123445</c:v>
                </c:pt>
                <c:pt idx="236">
                  <c:v>0.67140539975403479</c:v>
                </c:pt>
                <c:pt idx="237">
                  <c:v>0.69245271494553062</c:v>
                </c:pt>
                <c:pt idx="238">
                  <c:v>0.72544657817735714</c:v>
                </c:pt>
                <c:pt idx="239">
                  <c:v>0.72933495778502733</c:v>
                </c:pt>
                <c:pt idx="240">
                  <c:v>0.73705578228840962</c:v>
                </c:pt>
                <c:pt idx="241">
                  <c:v>0.75217002657800458</c:v>
                </c:pt>
                <c:pt idx="242">
                  <c:v>0.78116284378830003</c:v>
                </c:pt>
                <c:pt idx="243">
                  <c:v>0.78793978766742356</c:v>
                </c:pt>
                <c:pt idx="244">
                  <c:v>0.79344252382977565</c:v>
                </c:pt>
                <c:pt idx="245">
                  <c:v>0.8043238705929876</c:v>
                </c:pt>
                <c:pt idx="246">
                  <c:v>0.82532487690205036</c:v>
                </c:pt>
                <c:pt idx="247">
                  <c:v>0.84326230060681906</c:v>
                </c:pt>
                <c:pt idx="248">
                  <c:v>0.84712633857965547</c:v>
                </c:pt>
                <c:pt idx="249">
                  <c:v>0.85476382813966112</c:v>
                </c:pt>
                <c:pt idx="250">
                  <c:v>0.86947072040437112</c:v>
                </c:pt>
                <c:pt idx="251">
                  <c:v>0.89076086497988549</c:v>
                </c:pt>
                <c:pt idx="252">
                  <c:v>0.89332879144567245</c:v>
                </c:pt>
                <c:pt idx="253">
                  <c:v>0.89839622273051212</c:v>
                </c:pt>
                <c:pt idx="254">
                  <c:v>0.9081280358447722</c:v>
                </c:pt>
                <c:pt idx="255">
                  <c:v>0.92605911231146698</c:v>
                </c:pt>
                <c:pt idx="256">
                  <c:v>0.92927711852196904</c:v>
                </c:pt>
                <c:pt idx="257">
                  <c:v>0.93250807990373452</c:v>
                </c:pt>
                <c:pt idx="258">
                  <c:v>0.93867207421639243</c:v>
                </c:pt>
                <c:pt idx="259">
                  <c:v>0.95030417587153593</c:v>
                </c:pt>
                <c:pt idx="260">
                  <c:v>0.95920691937019498</c:v>
                </c:pt>
                <c:pt idx="261">
                  <c:v>0.96120916233757325</c:v>
                </c:pt>
                <c:pt idx="262">
                  <c:v>0.96510133079857374</c:v>
                </c:pt>
                <c:pt idx="263">
                  <c:v>0.9723377260256616</c:v>
                </c:pt>
                <c:pt idx="264">
                  <c:v>0.98151389549627033</c:v>
                </c:pt>
                <c:pt idx="265">
                  <c:v>0.98259008823979643</c:v>
                </c:pt>
                <c:pt idx="266">
                  <c:v>0.98465672887106315</c:v>
                </c:pt>
                <c:pt idx="267">
                  <c:v>0.98839167478244538</c:v>
                </c:pt>
                <c:pt idx="268">
                  <c:v>0.99417574427224042</c:v>
                </c:pt>
                <c:pt idx="269">
                  <c:v>0.9948244667590862</c:v>
                </c:pt>
                <c:pt idx="270">
                  <c:v>0.99560856499579609</c:v>
                </c:pt>
                <c:pt idx="271">
                  <c:v>0.99697821266741149</c:v>
                </c:pt>
                <c:pt idx="272">
                  <c:v>0.99882478268627695</c:v>
                </c:pt>
                <c:pt idx="273">
                  <c:v>0.99945938824673741</c:v>
                </c:pt>
                <c:pt idx="274">
                  <c:v>0.99949330637936695</c:v>
                </c:pt>
                <c:pt idx="275">
                  <c:v>0.99937856240442557</c:v>
                </c:pt>
                <c:pt idx="276">
                  <c:v>0.99877210068556077</c:v>
                </c:pt>
                <c:pt idx="277">
                  <c:v>0.99659860866540573</c:v>
                </c:pt>
                <c:pt idx="278">
                  <c:v>0.99614290885176271</c:v>
                </c:pt>
                <c:pt idx="279">
                  <c:v>0.99516385469943447</c:v>
                </c:pt>
                <c:pt idx="280">
                  <c:v>0.99279150375439573</c:v>
                </c:pt>
                <c:pt idx="281">
                  <c:v>0.98632483519068581</c:v>
                </c:pt>
                <c:pt idx="282">
                  <c:v>0.98557531004242527</c:v>
                </c:pt>
                <c:pt idx="283">
                  <c:v>0.98396721332439296</c:v>
                </c:pt>
                <c:pt idx="284">
                  <c:v>0.98055157793214154</c:v>
                </c:pt>
                <c:pt idx="285">
                  <c:v>0.97284928567258966</c:v>
                </c:pt>
                <c:pt idx="286">
                  <c:v>0.96588400776201089</c:v>
                </c:pt>
                <c:pt idx="287">
                  <c:v>0.96401015054679984</c:v>
                </c:pt>
                <c:pt idx="288">
                  <c:v>0.96018045073637326</c:v>
                </c:pt>
                <c:pt idx="289">
                  <c:v>0.95202541897158155</c:v>
                </c:pt>
                <c:pt idx="290">
                  <c:v>0.93916687729772164</c:v>
                </c:pt>
                <c:pt idx="291">
                  <c:v>0.93725045805754348</c:v>
                </c:pt>
                <c:pt idx="292">
                  <c:v>0.93336068119304738</c:v>
                </c:pt>
                <c:pt idx="293">
                  <c:v>0.92522063981885305</c:v>
                </c:pt>
                <c:pt idx="294">
                  <c:v>0.90733645693772447</c:v>
                </c:pt>
                <c:pt idx="295">
                  <c:v>0.90513186681828961</c:v>
                </c:pt>
                <c:pt idx="296">
                  <c:v>0.90120440437385807</c:v>
                </c:pt>
                <c:pt idx="297">
                  <c:v>0.89300207606286552</c:v>
                </c:pt>
                <c:pt idx="298">
                  <c:v>0.87594142972210676</c:v>
                </c:pt>
                <c:pt idx="299">
                  <c:v>0.86232400208688664</c:v>
                </c:pt>
                <c:pt idx="300">
                  <c:v>0.85855969995922821</c:v>
                </c:pt>
                <c:pt idx="301">
                  <c:v>0.85094627135912526</c:v>
                </c:pt>
                <c:pt idx="302">
                  <c:v>0.83523716378268109</c:v>
                </c:pt>
                <c:pt idx="303">
                  <c:v>0.81269429928832959</c:v>
                </c:pt>
                <c:pt idx="304">
                  <c:v>0.80931907102320833</c:v>
                </c:pt>
                <c:pt idx="305">
                  <c:v>0.80252319567224539</c:v>
                </c:pt>
                <c:pt idx="306">
                  <c:v>0.7886285495538794</c:v>
                </c:pt>
                <c:pt idx="307">
                  <c:v>0.75936155966757923</c:v>
                </c:pt>
                <c:pt idx="308">
                  <c:v>0.75698594358961457</c:v>
                </c:pt>
                <c:pt idx="309">
                  <c:v>0.75216235256248687</c:v>
                </c:pt>
                <c:pt idx="310">
                  <c:v>0.74239999182963357</c:v>
                </c:pt>
                <c:pt idx="311">
                  <c:v>0.72219886411589662</c:v>
                </c:pt>
                <c:pt idx="312">
                  <c:v>0.6929815850319303</c:v>
                </c:pt>
                <c:pt idx="313">
                  <c:v>0.68858215162569392</c:v>
                </c:pt>
                <c:pt idx="314">
                  <c:v>0.67972410921631143</c:v>
                </c:pt>
                <c:pt idx="315">
                  <c:v>0.66169375831254262</c:v>
                </c:pt>
                <c:pt idx="316">
                  <c:v>0.62476439138180317</c:v>
                </c:pt>
                <c:pt idx="317">
                  <c:v>0.62182076660537078</c:v>
                </c:pt>
                <c:pt idx="318">
                  <c:v>0.61591160033239112</c:v>
                </c:pt>
                <c:pt idx="319">
                  <c:v>0.60405502789493581</c:v>
                </c:pt>
                <c:pt idx="320">
                  <c:v>0.58004489974755991</c:v>
                </c:pt>
                <c:pt idx="321">
                  <c:v>0.54666629194737615</c:v>
                </c:pt>
                <c:pt idx="322">
                  <c:v>0.54162191809320015</c:v>
                </c:pt>
                <c:pt idx="323">
                  <c:v>0.53145846207769654</c:v>
                </c:pt>
                <c:pt idx="324">
                  <c:v>0.51075446791412005</c:v>
                </c:pt>
                <c:pt idx="325">
                  <c:v>0.46749657817442553</c:v>
                </c:pt>
                <c:pt idx="326">
                  <c:v>0.46458932824124566</c:v>
                </c:pt>
                <c:pt idx="327">
                  <c:v>0.4587184249011087</c:v>
                </c:pt>
                <c:pt idx="328">
                  <c:v>0.44688430247531769</c:v>
                </c:pt>
                <c:pt idx="329">
                  <c:v>0.42288308823474524</c:v>
                </c:pt>
                <c:pt idx="330">
                  <c:v>0.37496151703506281</c:v>
                </c:pt>
                <c:pt idx="331">
                  <c:v>0.37009973990248846</c:v>
                </c:pt>
                <c:pt idx="332">
                  <c:v>0.36038990575742674</c:v>
                </c:pt>
                <c:pt idx="333">
                  <c:v>0.34102289565961191</c:v>
                </c:pt>
                <c:pt idx="334">
                  <c:v>0.3024299425293222</c:v>
                </c:pt>
                <c:pt idx="335">
                  <c:v>0.28500611345834842</c:v>
                </c:pt>
                <c:pt idx="336">
                  <c:v>0.2772984739424238</c:v>
                </c:pt>
                <c:pt idx="337">
                  <c:v>0.26172139796278848</c:v>
                </c:pt>
                <c:pt idx="338">
                  <c:v>0.23004176418736649</c:v>
                </c:pt>
                <c:pt idx="339">
                  <c:v>0.19144469137177494</c:v>
                </c:pt>
                <c:pt idx="340">
                  <c:v>0.18449053071158694</c:v>
                </c:pt>
                <c:pt idx="341">
                  <c:v>0.17034115564072938</c:v>
                </c:pt>
                <c:pt idx="342">
                  <c:v>0.14168321840503043</c:v>
                </c:pt>
                <c:pt idx="343">
                  <c:v>8.760842162379201E-2</c:v>
                </c:pt>
                <c:pt idx="344">
                  <c:v>8.1914184510655394E-2</c:v>
                </c:pt>
                <c:pt idx="345">
                  <c:v>7.0778949676629718E-2</c:v>
                </c:pt>
                <c:pt idx="346">
                  <c:v>4.9193883418105086E-2</c:v>
                </c:pt>
                <c:pt idx="347">
                  <c:v>1.1767010223274017E-2</c:v>
                </c:pt>
                <c:pt idx="348">
                  <c:v>-5.363275322292603E-4</c:v>
                </c:pt>
                <c:pt idx="349">
                  <c:v>-5.8550094120135444E-3</c:v>
                </c:pt>
                <c:pt idx="350">
                  <c:v>-1.548635996129998E-2</c:v>
                </c:pt>
                <c:pt idx="351">
                  <c:v>-3.0291868975387628E-2</c:v>
                </c:pt>
                <c:pt idx="352">
                  <c:v>-3.9601929981901526E-2</c:v>
                </c:pt>
                <c:pt idx="353">
                  <c:v>-4.0468910158345271E-2</c:v>
                </c:pt>
                <c:pt idx="354">
                  <c:v>-4.1823545955102764E-2</c:v>
                </c:pt>
                <c:pt idx="355">
                  <c:v>-4.2648096052401725E-2</c:v>
                </c:pt>
                <c:pt idx="356">
                  <c:v>-4.0751076647172015E-2</c:v>
                </c:pt>
                <c:pt idx="357">
                  <c:v>-4.0289817725722925E-2</c:v>
                </c:pt>
                <c:pt idx="358">
                  <c:v>-3.9355380043227819E-2</c:v>
                </c:pt>
                <c:pt idx="359">
                  <c:v>-3.7505674746035181E-2</c:v>
                </c:pt>
                <c:pt idx="360">
                  <c:v>-3.465498348480707E-2</c:v>
                </c:pt>
                <c:pt idx="361">
                  <c:v>-3.399966712004706E-2</c:v>
                </c:pt>
                <c:pt idx="362">
                  <c:v>-3.3780305349669061E-2</c:v>
                </c:pt>
                <c:pt idx="363">
                  <c:v>-3.3574395001585149E-2</c:v>
                </c:pt>
                <c:pt idx="364">
                  <c:v>-3.3445719183557772E-2</c:v>
                </c:pt>
                <c:pt idx="365">
                  <c:v>-3.3554388941379652E-2</c:v>
                </c:pt>
                <c:pt idx="366">
                  <c:v>-3.3549350375783535E-2</c:v>
                </c:pt>
                <c:pt idx="367">
                  <c:v>-3.3497639829200052E-2</c:v>
                </c:pt>
                <c:pt idx="368">
                  <c:v>-3.3186423310726167E-2</c:v>
                </c:pt>
                <c:pt idx="369">
                  <c:v>-3.1877097482505341E-2</c:v>
                </c:pt>
                <c:pt idx="370">
                  <c:v>-3.1652393730554694E-2</c:v>
                </c:pt>
                <c:pt idx="371">
                  <c:v>-3.1182225643421213E-2</c:v>
                </c:pt>
                <c:pt idx="372">
                  <c:v>-3.016830538948554E-2</c:v>
                </c:pt>
                <c:pt idx="373">
                  <c:v>-2.8292951998209796E-2</c:v>
                </c:pt>
                <c:pt idx="374">
                  <c:v>-2.7848243884394035E-2</c:v>
                </c:pt>
                <c:pt idx="375">
                  <c:v>-2.7611447348660716E-2</c:v>
                </c:pt>
                <c:pt idx="376">
                  <c:v>-2.7262005158330573E-2</c:v>
                </c:pt>
                <c:pt idx="377">
                  <c:v>-2.6756511385170732E-2</c:v>
                </c:pt>
                <c:pt idx="378">
                  <c:v>-2.6545789031818097E-2</c:v>
                </c:pt>
                <c:pt idx="379">
                  <c:v>-2.6522418282633329E-2</c:v>
                </c:pt>
                <c:pt idx="380">
                  <c:v>-2.6466394140909656E-2</c:v>
                </c:pt>
                <c:pt idx="381">
                  <c:v>-2.6287020383817774E-2</c:v>
                </c:pt>
                <c:pt idx="382">
                  <c:v>-2.5592412290280954E-2</c:v>
                </c:pt>
                <c:pt idx="383">
                  <c:v>-2.5455888908203009E-2</c:v>
                </c:pt>
                <c:pt idx="384">
                  <c:v>-2.5159052502922174E-2</c:v>
                </c:pt>
                <c:pt idx="385">
                  <c:v>-2.44885166583803E-2</c:v>
                </c:pt>
                <c:pt idx="386">
                  <c:v>-2.3073068204523147E-2</c:v>
                </c:pt>
                <c:pt idx="387">
                  <c:v>-2.2748659064143844E-2</c:v>
                </c:pt>
                <c:pt idx="388">
                  <c:v>-2.2507903492527331E-2</c:v>
                </c:pt>
                <c:pt idx="389">
                  <c:v>-2.2062724115388621E-2</c:v>
                </c:pt>
                <c:pt idx="390">
                  <c:v>-2.1393925323032803E-2</c:v>
                </c:pt>
                <c:pt idx="391">
                  <c:v>-2.1050299660738514E-2</c:v>
                </c:pt>
                <c:pt idx="392">
                  <c:v>-2.1010670692436954E-2</c:v>
                </c:pt>
                <c:pt idx="393">
                  <c:v>-2.0947539079044366E-2</c:v>
                </c:pt>
                <c:pt idx="394">
                  <c:v>-2.0844756265423484E-2</c:v>
                </c:pt>
                <c:pt idx="395">
                  <c:v>-2.0500039495216674E-2</c:v>
                </c:pt>
                <c:pt idx="396">
                  <c:v>-2.0422686381815786E-2</c:v>
                </c:pt>
                <c:pt idx="397">
                  <c:v>-2.0251463944069632E-2</c:v>
                </c:pt>
                <c:pt idx="398">
                  <c:v>-1.9826677593825576E-2</c:v>
                </c:pt>
                <c:pt idx="399">
                  <c:v>-1.8813249977387297E-2</c:v>
                </c:pt>
                <c:pt idx="400">
                  <c:v>-1.8599826339843299E-2</c:v>
                </c:pt>
                <c:pt idx="401">
                  <c:v>-1.8378292439796218E-2</c:v>
                </c:pt>
                <c:pt idx="402">
                  <c:v>-1.7968148995674366E-2</c:v>
                </c:pt>
                <c:pt idx="403">
                  <c:v>-1.7248430177950337E-2</c:v>
                </c:pt>
                <c:pt idx="404">
                  <c:v>-1.6841973377022194E-2</c:v>
                </c:pt>
                <c:pt idx="405">
                  <c:v>-1.6783248610349799E-2</c:v>
                </c:pt>
                <c:pt idx="406">
                  <c:v>-1.6689308706978257E-2</c:v>
                </c:pt>
                <c:pt idx="407">
                  <c:v>-1.6561137478769448E-2</c:v>
                </c:pt>
                <c:pt idx="408">
                  <c:v>-1.6363172969375363E-2</c:v>
                </c:pt>
                <c:pt idx="409">
                  <c:v>-1.6322121804670842E-2</c:v>
                </c:pt>
                <c:pt idx="410">
                  <c:v>-1.6229726618449992E-2</c:v>
                </c:pt>
                <c:pt idx="411">
                  <c:v>-1.5985074253926791E-2</c:v>
                </c:pt>
                <c:pt idx="412">
                  <c:v>-1.5273373816573996E-2</c:v>
                </c:pt>
                <c:pt idx="413">
                  <c:v>-1.5147460590061595E-2</c:v>
                </c:pt>
                <c:pt idx="414">
                  <c:v>-1.4961691197356878E-2</c:v>
                </c:pt>
                <c:pt idx="415">
                  <c:v>-1.4584006030543108E-2</c:v>
                </c:pt>
                <c:pt idx="416">
                  <c:v>-1.3872095469207086E-2</c:v>
                </c:pt>
                <c:pt idx="417">
                  <c:v>-1.3456050785384125E-2</c:v>
                </c:pt>
                <c:pt idx="418">
                  <c:v>-1.3375354994931268E-2</c:v>
                </c:pt>
                <c:pt idx="419">
                  <c:v>-1.3250059118538035E-2</c:v>
                </c:pt>
                <c:pt idx="420">
                  <c:v>-1.3052635287142126E-2</c:v>
                </c:pt>
                <c:pt idx="421">
                  <c:v>-1.2857678283933745E-2</c:v>
                </c:pt>
                <c:pt idx="422">
                  <c:v>-1.2835616130037466E-2</c:v>
                </c:pt>
                <c:pt idx="423">
                  <c:v>-1.2787437446933956E-2</c:v>
                </c:pt>
                <c:pt idx="424">
                  <c:v>-1.2662918149518511E-2</c:v>
                </c:pt>
                <c:pt idx="425">
                  <c:v>-1.2211601482003478E-2</c:v>
                </c:pt>
                <c:pt idx="426">
                  <c:v>-1.2150890754970127E-2</c:v>
                </c:pt>
                <c:pt idx="427">
                  <c:v>-1.2013793208424307E-2</c:v>
                </c:pt>
                <c:pt idx="428">
                  <c:v>-1.1722302865835648E-2</c:v>
                </c:pt>
                <c:pt idx="429">
                  <c:v>-1.1105829096346578E-2</c:v>
                </c:pt>
                <c:pt idx="430">
                  <c:v>-1.0677230526712336E-2</c:v>
                </c:pt>
                <c:pt idx="431">
                  <c:v>-1.0584559946714563E-2</c:v>
                </c:pt>
                <c:pt idx="432">
                  <c:v>-1.0414219580518533E-2</c:v>
                </c:pt>
                <c:pt idx="433">
                  <c:v>-1.0155947001566997E-2</c:v>
                </c:pt>
                <c:pt idx="434">
                  <c:v>-9.9471612363083075E-3</c:v>
                </c:pt>
                <c:pt idx="435">
                  <c:v>-9.9323249334032759E-3</c:v>
                </c:pt>
                <c:pt idx="436">
                  <c:v>-9.9059669632455757E-3</c:v>
                </c:pt>
                <c:pt idx="437">
                  <c:v>-9.8541713585659461E-3</c:v>
                </c:pt>
                <c:pt idx="438">
                  <c:v>-9.6078644345840136E-3</c:v>
                </c:pt>
                <c:pt idx="439">
                  <c:v>-9.5650460735357129E-3</c:v>
                </c:pt>
                <c:pt idx="440">
                  <c:v>-9.4753713316846691E-3</c:v>
                </c:pt>
                <c:pt idx="441">
                  <c:v>-9.2615039998475788E-3</c:v>
                </c:pt>
                <c:pt idx="442">
                  <c:v>-8.7967376306366373E-3</c:v>
                </c:pt>
                <c:pt idx="443">
                  <c:v>-8.4284547539653382E-3</c:v>
                </c:pt>
                <c:pt idx="444">
                  <c:v>-8.3355972904729791E-3</c:v>
                </c:pt>
                <c:pt idx="445">
                  <c:v>-8.1591259680993383E-3</c:v>
                </c:pt>
                <c:pt idx="446">
                  <c:v>-7.8596887189127471E-3</c:v>
                </c:pt>
                <c:pt idx="447">
                  <c:v>-7.6166425095312478E-3</c:v>
                </c:pt>
                <c:pt idx="448">
                  <c:v>-7.5998469105326826E-3</c:v>
                </c:pt>
                <c:pt idx="449">
                  <c:v>-7.5745045496337024E-3</c:v>
                </c:pt>
                <c:pt idx="450">
                  <c:v>-7.5464564519450257E-3</c:v>
                </c:pt>
                <c:pt idx="451">
                  <c:v>-7.4276387006196936E-3</c:v>
                </c:pt>
                <c:pt idx="452">
                  <c:v>-7.4142248942591204E-3</c:v>
                </c:pt>
                <c:pt idx="453">
                  <c:v>-7.3789511051720966E-3</c:v>
                </c:pt>
                <c:pt idx="454">
                  <c:v>-7.2959330880234185E-3</c:v>
                </c:pt>
                <c:pt idx="455">
                  <c:v>-7.0656126558989122E-3</c:v>
                </c:pt>
                <c:pt idx="456">
                  <c:v>-6.6529654273751277E-3</c:v>
                </c:pt>
                <c:pt idx="457">
                  <c:v>-6.5840419867805068E-3</c:v>
                </c:pt>
                <c:pt idx="458">
                  <c:v>-6.4457026895374985E-3</c:v>
                </c:pt>
                <c:pt idx="459">
                  <c:v>-6.1781066274170056E-3</c:v>
                </c:pt>
                <c:pt idx="460">
                  <c:v>-5.7828910954705187E-3</c:v>
                </c:pt>
                <c:pt idx="461">
                  <c:v>-5.7626287521438261E-3</c:v>
                </c:pt>
                <c:pt idx="462">
                  <c:v>-5.7313130337119786E-3</c:v>
                </c:pt>
                <c:pt idx="463">
                  <c:v>-5.6836934394802769E-3</c:v>
                </c:pt>
                <c:pt idx="464">
                  <c:v>-5.6351208877418952E-3</c:v>
                </c:pt>
                <c:pt idx="465">
                  <c:v>-5.5932295414382648E-3</c:v>
                </c:pt>
                <c:pt idx="466">
                  <c:v>-5.5831694199086224E-3</c:v>
                </c:pt>
                <c:pt idx="467">
                  <c:v>-5.5576893673141073E-3</c:v>
                </c:pt>
                <c:pt idx="468">
                  <c:v>-5.478879379004189E-3</c:v>
                </c:pt>
                <c:pt idx="469">
                  <c:v>-5.1771664074128695E-3</c:v>
                </c:pt>
                <c:pt idx="470">
                  <c:v>-5.1503440441647121E-3</c:v>
                </c:pt>
                <c:pt idx="471">
                  <c:v>-5.0925012597439643E-3</c:v>
                </c:pt>
                <c:pt idx="472">
                  <c:v>-4.9718597335262999E-3</c:v>
                </c:pt>
                <c:pt idx="473">
                  <c:v>-4.7172097767642345E-3</c:v>
                </c:pt>
                <c:pt idx="474">
                  <c:v>-4.315666739205937E-3</c:v>
                </c:pt>
                <c:pt idx="475">
                  <c:v>-4.284810128624925E-3</c:v>
                </c:pt>
                <c:pt idx="476">
                  <c:v>-4.2298461276248332E-3</c:v>
                </c:pt>
                <c:pt idx="477">
                  <c:v>-4.1478056187948999E-3</c:v>
                </c:pt>
                <c:pt idx="478">
                  <c:v>-4.0642411184419859E-3</c:v>
                </c:pt>
                <c:pt idx="479">
                  <c:v>-4.0528521320059695E-3</c:v>
                </c:pt>
                <c:pt idx="480">
                  <c:v>-4.0519072450266279E-3</c:v>
                </c:pt>
                <c:pt idx="481">
                  <c:v>-4.0443501141972007E-3</c:v>
                </c:pt>
                <c:pt idx="482">
                  <c:v>-4.0044544830228467E-3</c:v>
                </c:pt>
                <c:pt idx="483">
                  <c:v>-3.852606015543548E-3</c:v>
                </c:pt>
                <c:pt idx="484">
                  <c:v>-3.8122396909836985E-3</c:v>
                </c:pt>
                <c:pt idx="485">
                  <c:v>-3.7190775294390836E-3</c:v>
                </c:pt>
                <c:pt idx="486">
                  <c:v>-3.5164428562321952E-3</c:v>
                </c:pt>
                <c:pt idx="487">
                  <c:v>-3.1425251207750594E-3</c:v>
                </c:pt>
                <c:pt idx="488">
                  <c:v>-3.1077815062707471E-3</c:v>
                </c:pt>
                <c:pt idx="489">
                  <c:v>-3.0457552627320542E-3</c:v>
                </c:pt>
                <c:pt idx="490">
                  <c:v>-2.9369437904923803E-3</c:v>
                </c:pt>
                <c:pt idx="491">
                  <c:v>-2.8139525210218929E-3</c:v>
                </c:pt>
                <c:pt idx="492">
                  <c:v>-2.8012848594519352E-3</c:v>
                </c:pt>
                <c:pt idx="493">
                  <c:v>-2.8041098419599396E-3</c:v>
                </c:pt>
                <c:pt idx="494">
                  <c:v>-2.8154693815574073E-3</c:v>
                </c:pt>
                <c:pt idx="495">
                  <c:v>-2.8375050872503985E-3</c:v>
                </c:pt>
                <c:pt idx="496">
                  <c:v>-2.7899454938025135E-3</c:v>
                </c:pt>
                <c:pt idx="497">
                  <c:v>-2.7700162705548434E-3</c:v>
                </c:pt>
                <c:pt idx="498">
                  <c:v>-2.7209038520342203E-3</c:v>
                </c:pt>
                <c:pt idx="499">
                  <c:v>-2.5882087700818566E-3</c:v>
                </c:pt>
                <c:pt idx="500">
                  <c:v>-2.2849310863900618E-3</c:v>
                </c:pt>
                <c:pt idx="501">
                  <c:v>-2.2488604248687575E-3</c:v>
                </c:pt>
                <c:pt idx="502">
                  <c:v>-2.1777346878985647E-3</c:v>
                </c:pt>
                <c:pt idx="503">
                  <c:v>-2.0461968028557156E-3</c:v>
                </c:pt>
                <c:pt idx="504">
                  <c:v>-1.8666480728255462E-3</c:v>
                </c:pt>
                <c:pt idx="505">
                  <c:v>-1.8383543251898737E-3</c:v>
                </c:pt>
                <c:pt idx="506">
                  <c:v>-1.8345732766818126E-3</c:v>
                </c:pt>
                <c:pt idx="507">
                  <c:v>-1.8419860041050517E-3</c:v>
                </c:pt>
                <c:pt idx="508">
                  <c:v>-1.8679963784357795E-3</c:v>
                </c:pt>
                <c:pt idx="509">
                  <c:v>-1.8820692717040548E-3</c:v>
                </c:pt>
                <c:pt idx="510">
                  <c:v>-1.8771046795620231E-3</c:v>
                </c:pt>
                <c:pt idx="511">
                  <c:v>-1.8601071745885675E-3</c:v>
                </c:pt>
                <c:pt idx="512">
                  <c:v>-1.794403302347231E-3</c:v>
                </c:pt>
                <c:pt idx="513">
                  <c:v>-1.5837458875550051E-3</c:v>
                </c:pt>
                <c:pt idx="514">
                  <c:v>-1.551129128345631E-3</c:v>
                </c:pt>
                <c:pt idx="515">
                  <c:v>-1.4840076299048911E-3</c:v>
                </c:pt>
                <c:pt idx="516">
                  <c:v>-1.3478666129630511E-3</c:v>
                </c:pt>
                <c:pt idx="517">
                  <c:v>-1.1296489264577974E-3</c:v>
                </c:pt>
                <c:pt idx="518">
                  <c:v>-1.0890403824249703E-3</c:v>
                </c:pt>
                <c:pt idx="519">
                  <c:v>-1.073605074932249E-3</c:v>
                </c:pt>
                <c:pt idx="520">
                  <c:v>-1.0629096197612231E-3</c:v>
                </c:pt>
                <c:pt idx="521">
                  <c:v>-1.0707436569269652E-3</c:v>
                </c:pt>
                <c:pt idx="522">
                  <c:v>-1.0999001672566237E-3</c:v>
                </c:pt>
                <c:pt idx="523">
                  <c:v>-1.1056690518512595E-3</c:v>
                </c:pt>
                <c:pt idx="524">
                  <c:v>-1.1110792195713475E-3</c:v>
                </c:pt>
                <c:pt idx="525">
                  <c:v>-1.1051615881181361E-3</c:v>
                </c:pt>
                <c:pt idx="526">
                  <c:v>-9.9583478199141338E-4</c:v>
                </c:pt>
                <c:pt idx="527">
                  <c:v>-9.7139073221506585E-4</c:v>
                </c:pt>
                <c:pt idx="528">
                  <c:v>-9.1870573466561309E-4</c:v>
                </c:pt>
                <c:pt idx="529">
                  <c:v>-8.0027077737816581E-4</c:v>
                </c:pt>
                <c:pt idx="530">
                  <c:v>-5.7328717482761768E-4</c:v>
                </c:pt>
                <c:pt idx="531">
                  <c:v>-5.3047918271422194E-4</c:v>
                </c:pt>
                <c:pt idx="532">
                  <c:v>-5.0274169944846054E-4</c:v>
                </c:pt>
                <c:pt idx="533">
                  <c:v>-4.5796213163095957E-4</c:v>
                </c:pt>
                <c:pt idx="534">
                  <c:v>-4.2386156552017251E-4</c:v>
                </c:pt>
                <c:pt idx="535">
                  <c:v>-4.4833932297375328E-4</c:v>
                </c:pt>
                <c:pt idx="536">
                  <c:v>-4.5998492517006223E-4</c:v>
                </c:pt>
                <c:pt idx="537">
                  <c:v>-4.8463687495258753E-4</c:v>
                </c:pt>
                <c:pt idx="538">
                  <c:v>-5.2786777932684232E-4</c:v>
                </c:pt>
                <c:pt idx="539">
                  <c:v>-5.0823009078044862E-4</c:v>
                </c:pt>
                <c:pt idx="540">
                  <c:v>-4.9618437928376378E-4</c:v>
                </c:pt>
                <c:pt idx="541">
                  <c:v>-4.6724311533850578E-4</c:v>
                </c:pt>
                <c:pt idx="542">
                  <c:v>-3.8693218874367644E-4</c:v>
                </c:pt>
                <c:pt idx="543">
                  <c:v>-1.9472193603171795E-4</c:v>
                </c:pt>
                <c:pt idx="544">
                  <c:v>-1.5751446029935938E-4</c:v>
                </c:pt>
                <c:pt idx="545">
                  <c:v>-1.22725759495214E-4</c:v>
                </c:pt>
                <c:pt idx="546">
                  <c:v>-6.7889285827545416E-5</c:v>
                </c:pt>
                <c:pt idx="547">
                  <c:v>6.6181448945804046E-6</c:v>
                </c:pt>
                <c:pt idx="548">
                  <c:v>8.4319041441421435E-6</c:v>
                </c:pt>
                <c:pt idx="549">
                  <c:v>-1.6989038391992702E-6</c:v>
                </c:pt>
                <c:pt idx="550">
                  <c:v>-2.6748035119792276E-5</c:v>
                </c:pt>
                <c:pt idx="551">
                  <c:v>-8.9387798537772232E-5</c:v>
                </c:pt>
                <c:pt idx="552">
                  <c:v>-1.4414973481160974E-4</c:v>
                </c:pt>
                <c:pt idx="553">
                  <c:v>-1.4344600714894827E-4</c:v>
                </c:pt>
                <c:pt idx="554">
                  <c:v>-1.3673383616876381E-4</c:v>
                </c:pt>
                <c:pt idx="555">
                  <c:v>-1.0153082113321338E-4</c:v>
                </c:pt>
                <c:pt idx="556">
                  <c:v>3.1825987918403477E-5</c:v>
                </c:pt>
                <c:pt idx="557">
                  <c:v>5.7516260666272709E-5</c:v>
                </c:pt>
                <c:pt idx="558">
                  <c:v>9.43734353705462E-5</c:v>
                </c:pt>
                <c:pt idx="559">
                  <c:v>1.6695096528639375E-4</c:v>
                </c:pt>
                <c:pt idx="560">
                  <c:v>2.8215228321486349E-4</c:v>
                </c:pt>
                <c:pt idx="561">
                  <c:v>3.1445496046129761E-4</c:v>
                </c:pt>
                <c:pt idx="562">
                  <c:v>3.1223138900745906E-4</c:v>
                </c:pt>
                <c:pt idx="563">
                  <c:v>2.9621011712285253E-4</c:v>
                </c:pt>
                <c:pt idx="564">
                  <c:v>2.4949972202364533E-4</c:v>
                </c:pt>
                <c:pt idx="565">
                  <c:v>1.8084308565317775E-4</c:v>
                </c:pt>
                <c:pt idx="566">
                  <c:v>1.7392186509245522E-4</c:v>
                </c:pt>
                <c:pt idx="567">
                  <c:v>1.6344013445621289E-4</c:v>
                </c:pt>
                <c:pt idx="568">
                  <c:v>1.6004999200592044E-4</c:v>
                </c:pt>
                <c:pt idx="569">
                  <c:v>2.3456937849937866E-4</c:v>
                </c:pt>
                <c:pt idx="570">
                  <c:v>2.4797139650305455E-4</c:v>
                </c:pt>
                <c:pt idx="571">
                  <c:v>2.7939164504265295E-4</c:v>
                </c:pt>
                <c:pt idx="572">
                  <c:v>3.4671051914227834E-4</c:v>
                </c:pt>
                <c:pt idx="573">
                  <c:v>4.7618788393607081E-4</c:v>
                </c:pt>
                <c:pt idx="574">
                  <c:v>5.388293909997906E-4</c:v>
                </c:pt>
                <c:pt idx="575">
                  <c:v>5.4624183128922012E-4</c:v>
                </c:pt>
                <c:pt idx="576">
                  <c:v>5.5301103828378582E-4</c:v>
                </c:pt>
                <c:pt idx="577">
                  <c:v>5.3624463515106484E-4</c:v>
                </c:pt>
                <c:pt idx="578">
                  <c:v>4.7086447421724976E-4</c:v>
                </c:pt>
                <c:pt idx="579">
                  <c:v>4.5833871042774357E-4</c:v>
                </c:pt>
                <c:pt idx="580">
                  <c:v>4.3390560638300479E-4</c:v>
                </c:pt>
                <c:pt idx="581">
                  <c:v>3.9260016746556881E-4</c:v>
                </c:pt>
                <c:pt idx="582">
                  <c:v>3.838523291306894E-4</c:v>
                </c:pt>
                <c:pt idx="583">
                  <c:v>3.9089959645011917E-4</c:v>
                </c:pt>
                <c:pt idx="584">
                  <c:v>4.1040049406650841E-4</c:v>
                </c:pt>
                <c:pt idx="585">
                  <c:v>4.6140302515737747E-4</c:v>
                </c:pt>
                <c:pt idx="586">
                  <c:v>5.6784803834182833E-4</c:v>
                </c:pt>
                <c:pt idx="587">
                  <c:v>6.3848667563516745E-4</c:v>
                </c:pt>
                <c:pt idx="588">
                  <c:v>6.5180722027643491E-4</c:v>
                </c:pt>
                <c:pt idx="589">
                  <c:v>6.7348800932540251E-4</c:v>
                </c:pt>
                <c:pt idx="590">
                  <c:v>6.8708839300069555E-4</c:v>
                </c:pt>
                <c:pt idx="591">
                  <c:v>6.4117429363838585E-4</c:v>
                </c:pt>
                <c:pt idx="592">
                  <c:v>6.2780699442749896E-4</c:v>
                </c:pt>
                <c:pt idx="593">
                  <c:v>5.9904467077779081E-4</c:v>
                </c:pt>
                <c:pt idx="594">
                  <c:v>5.390216852079353E-4</c:v>
                </c:pt>
                <c:pt idx="595">
                  <c:v>4.6999513024982646E-4</c:v>
                </c:pt>
                <c:pt idx="596">
                  <c:v>4.6906369422571129E-4</c:v>
                </c:pt>
                <c:pt idx="597">
                  <c:v>4.7194725650410643E-4</c:v>
                </c:pt>
                <c:pt idx="598">
                  <c:v>4.8430423406217396E-4</c:v>
                </c:pt>
                <c:pt idx="599">
                  <c:v>5.38963696267499E-4</c:v>
                </c:pt>
                <c:pt idx="600">
                  <c:v>6.3933251234368706E-4</c:v>
                </c:pt>
              </c:numCache>
            </c:numRef>
          </c:yVal>
          <c:smooth val="0"/>
        </c:ser>
        <c:ser>
          <c:idx val="2"/>
          <c:order val="2"/>
          <c:tx>
            <c:v>6500 V</c:v>
          </c:tx>
          <c:marker>
            <c:symbol val="none"/>
          </c:marker>
          <c:xVal>
            <c:numRef>
              <c:f>'6500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'6500 V'!$C$5700:$C$6300</c:f>
              <c:numCache>
                <c:formatCode>0.00E+00</c:formatCode>
                <c:ptCount val="601"/>
                <c:pt idx="0">
                  <c:v>-7.0796593989028611E-4</c:v>
                </c:pt>
                <c:pt idx="1">
                  <c:v>-9.7209310425473152E-4</c:v>
                </c:pt>
                <c:pt idx="2">
                  <c:v>-1.3200876496914952E-3</c:v>
                </c:pt>
                <c:pt idx="3">
                  <c:v>-1.3512355214523335E-3</c:v>
                </c:pt>
                <c:pt idx="4">
                  <c:v>-1.3992699872380483E-3</c:v>
                </c:pt>
                <c:pt idx="5">
                  <c:v>-1.4292197387563656E-3</c:v>
                </c:pt>
                <c:pt idx="6">
                  <c:v>-1.2110907370519201E-3</c:v>
                </c:pt>
                <c:pt idx="7">
                  <c:v>-1.1622467207544874E-3</c:v>
                </c:pt>
                <c:pt idx="8">
                  <c:v>-1.0644163593248517E-3</c:v>
                </c:pt>
                <c:pt idx="9">
                  <c:v>-8.7023314838721581E-4</c:v>
                </c:pt>
                <c:pt idx="10">
                  <c:v>-5.8127378488234964E-4</c:v>
                </c:pt>
                <c:pt idx="11">
                  <c:v>-5.1381398419832896E-4</c:v>
                </c:pt>
                <c:pt idx="12">
                  <c:v>-5.3793751443131487E-4</c:v>
                </c:pt>
                <c:pt idx="13">
                  <c:v>-6.1343629105640681E-4</c:v>
                </c:pt>
                <c:pt idx="14">
                  <c:v>-8.7782750139188588E-4</c:v>
                </c:pt>
                <c:pt idx="15">
                  <c:v>-1.3357175116940334E-3</c:v>
                </c:pt>
                <c:pt idx="16">
                  <c:v>-1.4077341755686845E-3</c:v>
                </c:pt>
                <c:pt idx="17">
                  <c:v>-1.5448775284424171E-3</c:v>
                </c:pt>
                <c:pt idx="18">
                  <c:v>-1.7576070836156637E-3</c:v>
                </c:pt>
                <c:pt idx="19">
                  <c:v>-1.741280479489467E-3</c:v>
                </c:pt>
                <c:pt idx="20">
                  <c:v>-1.7144872543776724E-3</c:v>
                </c:pt>
                <c:pt idx="21">
                  <c:v>-1.6391758298064949E-3</c:v>
                </c:pt>
                <c:pt idx="22">
                  <c:v>-1.4625449607035699E-3</c:v>
                </c:pt>
                <c:pt idx="23">
                  <c:v>-1.0341247909285891E-3</c:v>
                </c:pt>
                <c:pt idx="24">
                  <c:v>-5.717939111298426E-4</c:v>
                </c:pt>
                <c:pt idx="25">
                  <c:v>-5.3866346468423628E-4</c:v>
                </c:pt>
                <c:pt idx="26">
                  <c:v>-4.9800275139332982E-4</c:v>
                </c:pt>
                <c:pt idx="27">
                  <c:v>-5.3273726943393017E-4</c:v>
                </c:pt>
                <c:pt idx="28">
                  <c:v>-1.0347963968467221E-3</c:v>
                </c:pt>
                <c:pt idx="29">
                  <c:v>-1.0977030446068768E-3</c:v>
                </c:pt>
                <c:pt idx="30">
                  <c:v>-1.2344356288639809E-3</c:v>
                </c:pt>
                <c:pt idx="31">
                  <c:v>-1.5138245754957402E-3</c:v>
                </c:pt>
                <c:pt idx="32">
                  <c:v>-2.0095836534176127E-3</c:v>
                </c:pt>
                <c:pt idx="33">
                  <c:v>-2.219234185540589E-3</c:v>
                </c:pt>
                <c:pt idx="34">
                  <c:v>-2.1769846952191989E-3</c:v>
                </c:pt>
                <c:pt idx="35">
                  <c:v>-2.0584086194874699E-3</c:v>
                </c:pt>
                <c:pt idx="36">
                  <c:v>-1.6651602130643122E-3</c:v>
                </c:pt>
                <c:pt idx="37">
                  <c:v>-7.2628402334226963E-4</c:v>
                </c:pt>
                <c:pt idx="38">
                  <c:v>-6.592968510780936E-4</c:v>
                </c:pt>
                <c:pt idx="39">
                  <c:v>-5.3528246474338797E-4</c:v>
                </c:pt>
                <c:pt idx="40">
                  <c:v>-3.1299219726961964E-4</c:v>
                </c:pt>
                <c:pt idx="41">
                  <c:v>-2.7822370484091687E-5</c:v>
                </c:pt>
                <c:pt idx="42">
                  <c:v>-5.1143835761602449E-4</c:v>
                </c:pt>
                <c:pt idx="43">
                  <c:v>-6.4697373367837675E-4</c:v>
                </c:pt>
                <c:pt idx="44">
                  <c:v>-9.4461210643539137E-4</c:v>
                </c:pt>
                <c:pt idx="45">
                  <c:v>-1.6347539689625997E-3</c:v>
                </c:pt>
                <c:pt idx="46">
                  <c:v>-2.8238041562944475E-3</c:v>
                </c:pt>
                <c:pt idx="47">
                  <c:v>-3.104518030987304E-3</c:v>
                </c:pt>
                <c:pt idx="48">
                  <c:v>-3.1115890962796016E-3</c:v>
                </c:pt>
                <c:pt idx="49">
                  <c:v>-2.9113283008451838E-3</c:v>
                </c:pt>
                <c:pt idx="50">
                  <c:v>-2.1145564670826331E-3</c:v>
                </c:pt>
                <c:pt idx="51">
                  <c:v>-3.0635805799521368E-4</c:v>
                </c:pt>
                <c:pt idx="52">
                  <c:v>9.5414590021475056E-5</c:v>
                </c:pt>
                <c:pt idx="53">
                  <c:v>8.0577683583191238E-4</c:v>
                </c:pt>
                <c:pt idx="54">
                  <c:v>1.676765093491898E-3</c:v>
                </c:pt>
                <c:pt idx="55">
                  <c:v>-8.6594468021620097E-4</c:v>
                </c:pt>
                <c:pt idx="56">
                  <c:v>-1.6165885586870057E-3</c:v>
                </c:pt>
                <c:pt idx="57">
                  <c:v>-3.5940248203027588E-3</c:v>
                </c:pt>
                <c:pt idx="58">
                  <c:v>-8.5740520135238179E-3</c:v>
                </c:pt>
                <c:pt idx="59">
                  <c:v>-2.5553409573496225E-2</c:v>
                </c:pt>
                <c:pt idx="60">
                  <c:v>-3.5223233218124726E-2</c:v>
                </c:pt>
                <c:pt idx="61">
                  <c:v>-4.1020965230144514E-2</c:v>
                </c:pt>
                <c:pt idx="62">
                  <c:v>-5.3516388497727566E-2</c:v>
                </c:pt>
                <c:pt idx="63">
                  <c:v>-8.3304597402965558E-2</c:v>
                </c:pt>
                <c:pt idx="64">
                  <c:v>-0.12159520695045671</c:v>
                </c:pt>
                <c:pt idx="65">
                  <c:v>-0.1291845373981603</c:v>
                </c:pt>
                <c:pt idx="66">
                  <c:v>-0.14456978153269034</c:v>
                </c:pt>
                <c:pt idx="67">
                  <c:v>-0.1758860212935239</c:v>
                </c:pt>
                <c:pt idx="68">
                  <c:v>-0.2313664140953231</c:v>
                </c:pt>
                <c:pt idx="69">
                  <c:v>-0.23730252616983821</c:v>
                </c:pt>
                <c:pt idx="70">
                  <c:v>-0.24905232122024248</c:v>
                </c:pt>
                <c:pt idx="71">
                  <c:v>-0.27189703222158029</c:v>
                </c:pt>
                <c:pt idx="72">
                  <c:v>-0.31568575863664022</c:v>
                </c:pt>
                <c:pt idx="73">
                  <c:v>-0.33025928879963984</c:v>
                </c:pt>
                <c:pt idx="74">
                  <c:v>-0.33860942225678969</c:v>
                </c:pt>
                <c:pt idx="75">
                  <c:v>-0.35520767249533819</c:v>
                </c:pt>
                <c:pt idx="76">
                  <c:v>-0.38834069831176982</c:v>
                </c:pt>
                <c:pt idx="77">
                  <c:v>-0.42251086773405117</c:v>
                </c:pt>
                <c:pt idx="78">
                  <c:v>-0.42921910875604452</c:v>
                </c:pt>
                <c:pt idx="79">
                  <c:v>-0.44265910820958559</c:v>
                </c:pt>
                <c:pt idx="80">
                  <c:v>-0.46950949773798889</c:v>
                </c:pt>
                <c:pt idx="81">
                  <c:v>-0.51483021549092889</c:v>
                </c:pt>
                <c:pt idx="82">
                  <c:v>-0.51998066663180864</c:v>
                </c:pt>
                <c:pt idx="83">
                  <c:v>-0.53021697062189532</c:v>
                </c:pt>
                <c:pt idx="84">
                  <c:v>-0.55029259985668533</c:v>
                </c:pt>
                <c:pt idx="85">
                  <c:v>-0.58879100387746652</c:v>
                </c:pt>
                <c:pt idx="86">
                  <c:v>-0.59964015025160788</c:v>
                </c:pt>
                <c:pt idx="87">
                  <c:v>-0.60689410073812045</c:v>
                </c:pt>
                <c:pt idx="88">
                  <c:v>-0.62112515047738792</c:v>
                </c:pt>
                <c:pt idx="89">
                  <c:v>-0.6491439796384415</c:v>
                </c:pt>
                <c:pt idx="90">
                  <c:v>-0.67538071162773772</c:v>
                </c:pt>
                <c:pt idx="91">
                  <c:v>-0.68078362569559836</c:v>
                </c:pt>
                <c:pt idx="92">
                  <c:v>-0.69150809788166567</c:v>
                </c:pt>
                <c:pt idx="93">
                  <c:v>-0.71276048820219085</c:v>
                </c:pt>
                <c:pt idx="94">
                  <c:v>-0.74650832183371707</c:v>
                </c:pt>
                <c:pt idx="95">
                  <c:v>-0.75051618079285609</c:v>
                </c:pt>
                <c:pt idx="96">
                  <c:v>-0.75847687390711027</c:v>
                </c:pt>
                <c:pt idx="97">
                  <c:v>-0.77403934648976169</c:v>
                </c:pt>
                <c:pt idx="98">
                  <c:v>-0.8034915925026801</c:v>
                </c:pt>
                <c:pt idx="99">
                  <c:v>-0.81025862800136961</c:v>
                </c:pt>
                <c:pt idx="100">
                  <c:v>-0.81568812908742416</c:v>
                </c:pt>
                <c:pt idx="101">
                  <c:v>-0.82635735239898611</c:v>
                </c:pt>
                <c:pt idx="102">
                  <c:v>-0.84666813119890938</c:v>
                </c:pt>
                <c:pt idx="103">
                  <c:v>-0.86386481743741639</c:v>
                </c:pt>
                <c:pt idx="104">
                  <c:v>-0.86756870885686088</c:v>
                </c:pt>
                <c:pt idx="105">
                  <c:v>-0.87488368369700442</c:v>
                </c:pt>
                <c:pt idx="106">
                  <c:v>-0.88908077864139878</c:v>
                </c:pt>
                <c:pt idx="107">
                  <c:v>-0.90996708277069127</c:v>
                </c:pt>
                <c:pt idx="108">
                  <c:v>-0.9125263641805621</c:v>
                </c:pt>
                <c:pt idx="109">
                  <c:v>-0.91759057029066282</c:v>
                </c:pt>
                <c:pt idx="110">
                  <c:v>-0.92736467358221997</c:v>
                </c:pt>
                <c:pt idx="111">
                  <c:v>-0.94526362570123923</c:v>
                </c:pt>
                <c:pt idx="112">
                  <c:v>-0.94843789445843973</c:v>
                </c:pt>
                <c:pt idx="113">
                  <c:v>-0.95158670564955328</c:v>
                </c:pt>
                <c:pt idx="114">
                  <c:v>-0.9574966197682252</c:v>
                </c:pt>
                <c:pt idx="115">
                  <c:v>-0.9684318393033623</c:v>
                </c:pt>
                <c:pt idx="116">
                  <c:v>-0.97658163467550174</c:v>
                </c:pt>
                <c:pt idx="117">
                  <c:v>-0.97836854982902</c:v>
                </c:pt>
                <c:pt idx="118">
                  <c:v>-0.98184014774464434</c:v>
                </c:pt>
                <c:pt idx="119">
                  <c:v>-0.98819655476149504</c:v>
                </c:pt>
                <c:pt idx="120">
                  <c:v>-0.99628016519041696</c:v>
                </c:pt>
                <c:pt idx="121">
                  <c:v>-0.99724280609630611</c:v>
                </c:pt>
                <c:pt idx="122">
                  <c:v>-0.9991008134050674</c:v>
                </c:pt>
                <c:pt idx="123">
                  <c:v>-1.0024852083378137</c:v>
                </c:pt>
                <c:pt idx="124">
                  <c:v>-1.0076836747006985</c:v>
                </c:pt>
                <c:pt idx="125">
                  <c:v>-1.0082513685124248</c:v>
                </c:pt>
                <c:pt idx="126">
                  <c:v>-1.0089128446162712</c:v>
                </c:pt>
                <c:pt idx="127">
                  <c:v>-1.0100103935468931</c:v>
                </c:pt>
                <c:pt idx="128">
                  <c:v>-1.0111560809638429</c:v>
                </c:pt>
                <c:pt idx="129">
                  <c:v>-1.0110172643898871</c:v>
                </c:pt>
                <c:pt idx="130">
                  <c:v>-1.0108082788468595</c:v>
                </c:pt>
                <c:pt idx="131">
                  <c:v>-1.0101700406764602</c:v>
                </c:pt>
                <c:pt idx="132">
                  <c:v>-1.0083956092765047</c:v>
                </c:pt>
                <c:pt idx="133">
                  <c:v>-1.0046992720587795</c:v>
                </c:pt>
                <c:pt idx="134">
                  <c:v>-1.0040396943288994</c:v>
                </c:pt>
                <c:pt idx="135">
                  <c:v>-1.0026632057682379</c:v>
                </c:pt>
                <c:pt idx="136">
                  <c:v>-0.99955640248298816</c:v>
                </c:pt>
                <c:pt idx="137">
                  <c:v>-0.99187122150380291</c:v>
                </c:pt>
                <c:pt idx="138">
                  <c:v>-0.99102124494103305</c:v>
                </c:pt>
                <c:pt idx="139">
                  <c:v>-0.989223253336033</c:v>
                </c:pt>
                <c:pt idx="140">
                  <c:v>-0.98546725657583467</c:v>
                </c:pt>
                <c:pt idx="141">
                  <c:v>-0.97696877348955147</c:v>
                </c:pt>
                <c:pt idx="142">
                  <c:v>-0.96922195507688491</c:v>
                </c:pt>
                <c:pt idx="143">
                  <c:v>-0.96711357434502632</c:v>
                </c:pt>
                <c:pt idx="144">
                  <c:v>-0.96278957469255877</c:v>
                </c:pt>
                <c:pt idx="145">
                  <c:v>-0.95352763681305197</c:v>
                </c:pt>
                <c:pt idx="146">
                  <c:v>-0.93890050772559297</c:v>
                </c:pt>
                <c:pt idx="147">
                  <c:v>-0.93672772632444212</c:v>
                </c:pt>
                <c:pt idx="148">
                  <c:v>-0.93232686440616586</c:v>
                </c:pt>
                <c:pt idx="149">
                  <c:v>-0.92319523587676755</c:v>
                </c:pt>
                <c:pt idx="150">
                  <c:v>-0.9036315283083366</c:v>
                </c:pt>
                <c:pt idx="151">
                  <c:v>-0.90126763650177311</c:v>
                </c:pt>
                <c:pt idx="152">
                  <c:v>-0.89709456013522548</c:v>
                </c:pt>
                <c:pt idx="153">
                  <c:v>-0.88845876866379592</c:v>
                </c:pt>
                <c:pt idx="154">
                  <c:v>-0.87058494026180533</c:v>
                </c:pt>
                <c:pt idx="155">
                  <c:v>-0.85637086846201882</c:v>
                </c:pt>
                <c:pt idx="156">
                  <c:v>-0.85243251537823439</c:v>
                </c:pt>
                <c:pt idx="157">
                  <c:v>-0.8444544770541218</c:v>
                </c:pt>
                <c:pt idx="158">
                  <c:v>-0.8279065545657881</c:v>
                </c:pt>
                <c:pt idx="159">
                  <c:v>-0.80392375132906491</c:v>
                </c:pt>
                <c:pt idx="160">
                  <c:v>-0.8003035125321355</c:v>
                </c:pt>
                <c:pt idx="161">
                  <c:v>-0.79300753666580148</c:v>
                </c:pt>
                <c:pt idx="162">
                  <c:v>-0.77809250823099185</c:v>
                </c:pt>
                <c:pt idx="163">
                  <c:v>-0.74705885584205789</c:v>
                </c:pt>
                <c:pt idx="164">
                  <c:v>-0.74456946191544926</c:v>
                </c:pt>
                <c:pt idx="165">
                  <c:v>-0.73954568499564977</c:v>
                </c:pt>
                <c:pt idx="166">
                  <c:v>-0.72940905292042713</c:v>
                </c:pt>
                <c:pt idx="167">
                  <c:v>-0.70869121623760045</c:v>
                </c:pt>
                <c:pt idx="168">
                  <c:v>-0.67915563146533509</c:v>
                </c:pt>
                <c:pt idx="169">
                  <c:v>-0.67474348964864828</c:v>
                </c:pt>
                <c:pt idx="170">
                  <c:v>-0.6658653684889031</c:v>
                </c:pt>
                <c:pt idx="171">
                  <c:v>-0.64778466380307809</c:v>
                </c:pt>
                <c:pt idx="172">
                  <c:v>-0.61034164132199964</c:v>
                </c:pt>
                <c:pt idx="173">
                  <c:v>-0.60732391108078543</c:v>
                </c:pt>
                <c:pt idx="174">
                  <c:v>-0.6012374165951162</c:v>
                </c:pt>
                <c:pt idx="175">
                  <c:v>-0.58898643451704924</c:v>
                </c:pt>
                <c:pt idx="176">
                  <c:v>-0.56404554613161906</c:v>
                </c:pt>
                <c:pt idx="177">
                  <c:v>-0.52944610493343902</c:v>
                </c:pt>
                <c:pt idx="178">
                  <c:v>-0.52425184088168664</c:v>
                </c:pt>
                <c:pt idx="179">
                  <c:v>-0.51382111489373583</c:v>
                </c:pt>
                <c:pt idx="180">
                  <c:v>-0.49275901912838072</c:v>
                </c:pt>
                <c:pt idx="181">
                  <c:v>-0.4497688029203028</c:v>
                </c:pt>
                <c:pt idx="182">
                  <c:v>-0.44692928307309887</c:v>
                </c:pt>
                <c:pt idx="183">
                  <c:v>-0.44122511452195867</c:v>
                </c:pt>
                <c:pt idx="184">
                  <c:v>-0.4297685270433394</c:v>
                </c:pt>
                <c:pt idx="185">
                  <c:v>-0.40661936333616644</c:v>
                </c:pt>
                <c:pt idx="186">
                  <c:v>-0.35994491052456284</c:v>
                </c:pt>
                <c:pt idx="187">
                  <c:v>-0.35513550149123813</c:v>
                </c:pt>
                <c:pt idx="188">
                  <c:v>-0.34549116020027293</c:v>
                </c:pt>
                <c:pt idx="189">
                  <c:v>-0.32605668137544602</c:v>
                </c:pt>
                <c:pt idx="190">
                  <c:v>-0.28667979275299882</c:v>
                </c:pt>
                <c:pt idx="191">
                  <c:v>-0.2686583466020977</c:v>
                </c:pt>
                <c:pt idx="192">
                  <c:v>-0.26065611000716121</c:v>
                </c:pt>
                <c:pt idx="193">
                  <c:v>-0.24458602103092231</c:v>
                </c:pt>
                <c:pt idx="194">
                  <c:v>-0.21232865529750375</c:v>
                </c:pt>
                <c:pt idx="195">
                  <c:v>-0.17466546743877326</c:v>
                </c:pt>
                <c:pt idx="196">
                  <c:v>-0.16814163319682887</c:v>
                </c:pt>
                <c:pt idx="197">
                  <c:v>-0.155065175444208</c:v>
                </c:pt>
                <c:pt idx="198">
                  <c:v>-0.1288381121923089</c:v>
                </c:pt>
                <c:pt idx="199">
                  <c:v>-7.8989935548728171E-2</c:v>
                </c:pt>
                <c:pt idx="200">
                  <c:v>-7.3675311545157163E-2</c:v>
                </c:pt>
                <c:pt idx="201">
                  <c:v>-6.30249597617214E-2</c:v>
                </c:pt>
                <c:pt idx="202">
                  <c:v>-4.1681192688521732E-2</c:v>
                </c:pt>
                <c:pt idx="203">
                  <c:v>1.1601741849173745E-3</c:v>
                </c:pt>
                <c:pt idx="204">
                  <c:v>1.8252439589847205E-2</c:v>
                </c:pt>
                <c:pt idx="205">
                  <c:v>2.6850049663842947E-2</c:v>
                </c:pt>
                <c:pt idx="206">
                  <c:v>4.4042903996157429E-2</c:v>
                </c:pt>
                <c:pt idx="207">
                  <c:v>7.837813266717035E-2</c:v>
                </c:pt>
                <c:pt idx="208">
                  <c:v>0.1156604987471696</c:v>
                </c:pt>
                <c:pt idx="209">
                  <c:v>0.12246672100783716</c:v>
                </c:pt>
                <c:pt idx="210">
                  <c:v>0.13605967259924606</c:v>
                </c:pt>
                <c:pt idx="211">
                  <c:v>0.16313653129996958</c:v>
                </c:pt>
                <c:pt idx="212">
                  <c:v>0.21157742992770712</c:v>
                </c:pt>
                <c:pt idx="213">
                  <c:v>0.21692599353856126</c:v>
                </c:pt>
                <c:pt idx="214">
                  <c:v>0.22760991855862128</c:v>
                </c:pt>
                <c:pt idx="215">
                  <c:v>0.24891743421611229</c:v>
                </c:pt>
                <c:pt idx="216">
                  <c:v>0.29125605349096073</c:v>
                </c:pt>
                <c:pt idx="217">
                  <c:v>0.30577106598029918</c:v>
                </c:pt>
                <c:pt idx="218">
                  <c:v>0.31415457644915784</c:v>
                </c:pt>
                <c:pt idx="219">
                  <c:v>0.33082836919004388</c:v>
                </c:pt>
                <c:pt idx="220">
                  <c:v>0.36395474438312009</c:v>
                </c:pt>
                <c:pt idx="221">
                  <c:v>0.39738211274185742</c:v>
                </c:pt>
                <c:pt idx="222">
                  <c:v>0.40382335431304484</c:v>
                </c:pt>
                <c:pt idx="223">
                  <c:v>0.41665543645929459</c:v>
                </c:pt>
                <c:pt idx="224">
                  <c:v>0.44201413832704844</c:v>
                </c:pt>
                <c:pt idx="225">
                  <c:v>0.48461726703958069</c:v>
                </c:pt>
                <c:pt idx="226">
                  <c:v>0.48948532430090136</c:v>
                </c:pt>
                <c:pt idx="227">
                  <c:v>0.49918738214735708</c:v>
                </c:pt>
                <c:pt idx="228">
                  <c:v>0.51839289380464348</c:v>
                </c:pt>
                <c:pt idx="229">
                  <c:v>0.55604461367522906</c:v>
                </c:pt>
                <c:pt idx="230">
                  <c:v>0.56688810549490465</c:v>
                </c:pt>
                <c:pt idx="231">
                  <c:v>0.5742234983509501</c:v>
                </c:pt>
                <c:pt idx="232">
                  <c:v>0.58871962324783367</c:v>
                </c:pt>
                <c:pt idx="233">
                  <c:v>0.61733412443944091</c:v>
                </c:pt>
                <c:pt idx="234">
                  <c:v>0.64404601828717567</c:v>
                </c:pt>
                <c:pt idx="235">
                  <c:v>0.64949421737255342</c:v>
                </c:pt>
                <c:pt idx="236">
                  <c:v>0.66023976194066603</c:v>
                </c:pt>
                <c:pt idx="237">
                  <c:v>0.68141865682714708</c:v>
                </c:pt>
                <c:pt idx="238">
                  <c:v>0.71468730618923182</c:v>
                </c:pt>
                <c:pt idx="239">
                  <c:v>0.71861484820276178</c:v>
                </c:pt>
                <c:pt idx="240">
                  <c:v>0.7264160699893274</c:v>
                </c:pt>
                <c:pt idx="241">
                  <c:v>0.74170288028197839</c:v>
                </c:pt>
                <c:pt idx="242">
                  <c:v>0.77108221828325363</c:v>
                </c:pt>
                <c:pt idx="243">
                  <c:v>0.77796037498394865</c:v>
                </c:pt>
                <c:pt idx="244">
                  <c:v>0.78354970289843173</c:v>
                </c:pt>
                <c:pt idx="245">
                  <c:v>0.7946079126745319</c:v>
                </c:pt>
                <c:pt idx="246">
                  <c:v>0.81598481131314349</c:v>
                </c:pt>
                <c:pt idx="247">
                  <c:v>0.83428407290817896</c:v>
                </c:pt>
                <c:pt idx="248">
                  <c:v>0.83823264041393186</c:v>
                </c:pt>
                <c:pt idx="249">
                  <c:v>0.84604158822763964</c:v>
                </c:pt>
                <c:pt idx="250">
                  <c:v>0.86110616883018432</c:v>
                </c:pt>
                <c:pt idx="251">
                  <c:v>0.88299286206843819</c:v>
                </c:pt>
                <c:pt idx="252">
                  <c:v>0.88564115694714618</c:v>
                </c:pt>
                <c:pt idx="253">
                  <c:v>0.89087071830038056</c:v>
                </c:pt>
                <c:pt idx="254">
                  <c:v>0.9009345314799535</c:v>
                </c:pt>
                <c:pt idx="255">
                  <c:v>0.91955420546160827</c:v>
                </c:pt>
                <c:pt idx="256">
                  <c:v>0.92290833535132177</c:v>
                </c:pt>
                <c:pt idx="257">
                  <c:v>0.92628215087166343</c:v>
                </c:pt>
                <c:pt idx="258">
                  <c:v>0.93273499024687712</c:v>
                </c:pt>
                <c:pt idx="259">
                  <c:v>0.94495067239788555</c:v>
                </c:pt>
                <c:pt idx="260">
                  <c:v>0.95434558798014069</c:v>
                </c:pt>
                <c:pt idx="261">
                  <c:v>0.95646663760634276</c:v>
                </c:pt>
                <c:pt idx="262">
                  <c:v>0.96061598465562326</c:v>
                </c:pt>
                <c:pt idx="263">
                  <c:v>0.96833190365378174</c:v>
                </c:pt>
                <c:pt idx="264">
                  <c:v>0.9782179289205063</c:v>
                </c:pt>
                <c:pt idx="265">
                  <c:v>0.97938974957620284</c:v>
                </c:pt>
                <c:pt idx="266">
                  <c:v>0.98164724688085847</c:v>
                </c:pt>
                <c:pt idx="267">
                  <c:v>0.98576149584989625</c:v>
                </c:pt>
                <c:pt idx="268">
                  <c:v>0.99228861709525651</c:v>
                </c:pt>
                <c:pt idx="269">
                  <c:v>0.99304227175430648</c:v>
                </c:pt>
                <c:pt idx="270">
                  <c:v>0.99397049511173208</c:v>
                </c:pt>
                <c:pt idx="271">
                  <c:v>0.99562512638314793</c:v>
                </c:pt>
                <c:pt idx="272">
                  <c:v>0.99802474707095845</c:v>
                </c:pt>
                <c:pt idx="273">
                  <c:v>0.99907846944915135</c:v>
                </c:pt>
                <c:pt idx="274">
                  <c:v>0.99921535209162082</c:v>
                </c:pt>
                <c:pt idx="275">
                  <c:v>0.99930204369318931</c:v>
                </c:pt>
                <c:pt idx="276">
                  <c:v>0.99908885635959888</c:v>
                </c:pt>
                <c:pt idx="277">
                  <c:v>0.99743314850515963</c:v>
                </c:pt>
                <c:pt idx="278">
                  <c:v>0.99704723226450809</c:v>
                </c:pt>
                <c:pt idx="279">
                  <c:v>0.99620586517150045</c:v>
                </c:pt>
                <c:pt idx="280">
                  <c:v>0.99409730528658691</c:v>
                </c:pt>
                <c:pt idx="281">
                  <c:v>0.98810923561071851</c:v>
                </c:pt>
                <c:pt idx="282">
                  <c:v>0.98740247210674204</c:v>
                </c:pt>
                <c:pt idx="283">
                  <c:v>0.98587671984144898</c:v>
                </c:pt>
                <c:pt idx="284">
                  <c:v>0.98261984207691788</c:v>
                </c:pt>
                <c:pt idx="285">
                  <c:v>0.97520862676386744</c:v>
                </c:pt>
                <c:pt idx="286">
                  <c:v>0.96844989206132237</c:v>
                </c:pt>
                <c:pt idx="287">
                  <c:v>0.96662385026157971</c:v>
                </c:pt>
                <c:pt idx="288">
                  <c:v>0.96288721738803529</c:v>
                </c:pt>
                <c:pt idx="289">
                  <c:v>0.95490322952175577</c:v>
                </c:pt>
                <c:pt idx="290">
                  <c:v>0.94225628760798874</c:v>
                </c:pt>
                <c:pt idx="291">
                  <c:v>0.94036593232628485</c:v>
                </c:pt>
                <c:pt idx="292">
                  <c:v>0.93652681979203467</c:v>
                </c:pt>
                <c:pt idx="293">
                  <c:v>0.92847933369101587</c:v>
                </c:pt>
                <c:pt idx="294">
                  <c:v>0.91074631686977126</c:v>
                </c:pt>
                <c:pt idx="295">
                  <c:v>0.90855718135269314</c:v>
                </c:pt>
                <c:pt idx="296">
                  <c:v>0.90465280942911819</c:v>
                </c:pt>
                <c:pt idx="297">
                  <c:v>0.89649107810092621</c:v>
                </c:pt>
                <c:pt idx="298">
                  <c:v>0.87950247450863583</c:v>
                </c:pt>
                <c:pt idx="299">
                  <c:v>0.86592829807980509</c:v>
                </c:pt>
                <c:pt idx="300">
                  <c:v>0.86217401212879741</c:v>
                </c:pt>
                <c:pt idx="301">
                  <c:v>0.85457975613879611</c:v>
                </c:pt>
                <c:pt idx="302">
                  <c:v>0.83890448181996458</c:v>
                </c:pt>
                <c:pt idx="303">
                  <c:v>0.8164004908966076</c:v>
                </c:pt>
                <c:pt idx="304">
                  <c:v>0.81303024347753339</c:v>
                </c:pt>
                <c:pt idx="305">
                  <c:v>0.80624413865133415</c:v>
                </c:pt>
                <c:pt idx="306">
                  <c:v>0.79236841494634835</c:v>
                </c:pt>
                <c:pt idx="307">
                  <c:v>0.76314335317886461</c:v>
                </c:pt>
                <c:pt idx="308">
                  <c:v>0.76077142635631501</c:v>
                </c:pt>
                <c:pt idx="309">
                  <c:v>0.75595583434698677</c:v>
                </c:pt>
                <c:pt idx="310">
                  <c:v>0.74621063415020239</c:v>
                </c:pt>
                <c:pt idx="311">
                  <c:v>0.72605205638777748</c:v>
                </c:pt>
                <c:pt idx="312">
                  <c:v>0.69691538445634282</c:v>
                </c:pt>
                <c:pt idx="313">
                  <c:v>0.69253012530688307</c:v>
                </c:pt>
                <c:pt idx="314">
                  <c:v>0.68370158514304191</c:v>
                </c:pt>
                <c:pt idx="315">
                  <c:v>0.66573629281579627</c:v>
                </c:pt>
                <c:pt idx="316">
                  <c:v>0.62895205793575903</c:v>
                </c:pt>
                <c:pt idx="317">
                  <c:v>0.62602042385183077</c:v>
                </c:pt>
                <c:pt idx="318">
                  <c:v>0.62013550047138732</c:v>
                </c:pt>
                <c:pt idx="319">
                  <c:v>0.60832801421132121</c:v>
                </c:pt>
                <c:pt idx="320">
                  <c:v>0.58442240216999652</c:v>
                </c:pt>
                <c:pt idx="321">
                  <c:v>0.55120939939349634</c:v>
                </c:pt>
                <c:pt idx="322">
                  <c:v>0.54619302141307191</c:v>
                </c:pt>
                <c:pt idx="323">
                  <c:v>0.53608818602149955</c:v>
                </c:pt>
                <c:pt idx="324">
                  <c:v>0.51551534962536094</c:v>
                </c:pt>
                <c:pt idx="325">
                  <c:v>0.47259607139724896</c:v>
                </c:pt>
                <c:pt idx="326">
                  <c:v>0.4697147643142664</c:v>
                </c:pt>
                <c:pt idx="327">
                  <c:v>0.46389832701980888</c:v>
                </c:pt>
                <c:pt idx="328">
                  <c:v>0.45217734646828323</c:v>
                </c:pt>
                <c:pt idx="329">
                  <c:v>0.42841689214244438</c:v>
                </c:pt>
                <c:pt idx="330">
                  <c:v>0.38109266511233131</c:v>
                </c:pt>
                <c:pt idx="331">
                  <c:v>0.37627557125100386</c:v>
                </c:pt>
                <c:pt idx="332">
                  <c:v>0.36665408119289999</c:v>
                </c:pt>
                <c:pt idx="333">
                  <c:v>0.34745958674969507</c:v>
                </c:pt>
                <c:pt idx="334">
                  <c:v>0.30919951682018382</c:v>
                </c:pt>
                <c:pt idx="335">
                  <c:v>0.29192196360360378</c:v>
                </c:pt>
                <c:pt idx="336">
                  <c:v>0.28427926767501172</c:v>
                </c:pt>
                <c:pt idx="337">
                  <c:v>0.26884128660064205</c:v>
                </c:pt>
                <c:pt idx="338">
                  <c:v>0.23747172987567508</c:v>
                </c:pt>
                <c:pt idx="339">
                  <c:v>0.19935414354888609</c:v>
                </c:pt>
                <c:pt idx="340">
                  <c:v>0.19250254016996846</c:v>
                </c:pt>
                <c:pt idx="341">
                  <c:v>0.17857442001548415</c:v>
                </c:pt>
                <c:pt idx="342">
                  <c:v>0.15038147057103388</c:v>
                </c:pt>
                <c:pt idx="343">
                  <c:v>9.6955117730380291E-2</c:v>
                </c:pt>
                <c:pt idx="344">
                  <c:v>9.1346892782432576E-2</c:v>
                </c:pt>
                <c:pt idx="345">
                  <c:v>8.0362964865788297E-2</c:v>
                </c:pt>
                <c:pt idx="346">
                  <c:v>5.902889202601308E-2</c:v>
                </c:pt>
                <c:pt idx="347">
                  <c:v>2.1746528396405843E-2</c:v>
                </c:pt>
                <c:pt idx="348">
                  <c:v>9.3657203045807765E-3</c:v>
                </c:pt>
                <c:pt idx="349">
                  <c:v>3.9779221981158614E-3</c:v>
                </c:pt>
                <c:pt idx="350">
                  <c:v>-5.9770391680309346E-3</c:v>
                </c:pt>
                <c:pt idx="351">
                  <c:v>-2.1149050169677917E-2</c:v>
                </c:pt>
                <c:pt idx="352">
                  <c:v>-3.0914995051058065E-2</c:v>
                </c:pt>
                <c:pt idx="353">
                  <c:v>-3.184472821442863E-2</c:v>
                </c:pt>
                <c:pt idx="354">
                  <c:v>-3.3250278949513733E-2</c:v>
                </c:pt>
                <c:pt idx="355">
                  <c:v>-3.432837036715479E-2</c:v>
                </c:pt>
                <c:pt idx="356">
                  <c:v>-3.2818741226600882E-2</c:v>
                </c:pt>
                <c:pt idx="357">
                  <c:v>-3.2394958510817785E-2</c:v>
                </c:pt>
                <c:pt idx="358">
                  <c:v>-3.1534231201728199E-2</c:v>
                </c:pt>
                <c:pt idx="359">
                  <c:v>-2.98270019529389E-2</c:v>
                </c:pt>
                <c:pt idx="360">
                  <c:v>-2.7249652043466421E-2</c:v>
                </c:pt>
                <c:pt idx="361">
                  <c:v>-2.6722521849329359E-2</c:v>
                </c:pt>
                <c:pt idx="362">
                  <c:v>-2.6554487369654343E-2</c:v>
                </c:pt>
                <c:pt idx="363">
                  <c:v>-2.645134290813609E-2</c:v>
                </c:pt>
                <c:pt idx="364">
                  <c:v>-2.6526881693080151E-2</c:v>
                </c:pt>
                <c:pt idx="365">
                  <c:v>-2.6838726410059542E-2</c:v>
                </c:pt>
                <c:pt idx="366">
                  <c:v>-2.6871928589785789E-2</c:v>
                </c:pt>
                <c:pt idx="367">
                  <c:v>-2.6895540314257761E-2</c:v>
                </c:pt>
                <c:pt idx="368">
                  <c:v>-2.6729572727971263E-2</c:v>
                </c:pt>
                <c:pt idx="369">
                  <c:v>-2.5640620875063445E-2</c:v>
                </c:pt>
                <c:pt idx="370">
                  <c:v>-2.5441814529439159E-2</c:v>
                </c:pt>
                <c:pt idx="371">
                  <c:v>-2.5022910861237566E-2</c:v>
                </c:pt>
                <c:pt idx="372">
                  <c:v>-2.4118458255815052E-2</c:v>
                </c:pt>
                <c:pt idx="373">
                  <c:v>-2.2502364389144724E-2</c:v>
                </c:pt>
                <c:pt idx="374">
                  <c:v>-2.2108159868151751E-2</c:v>
                </c:pt>
                <c:pt idx="375">
                  <c:v>-2.1906394539734555E-2</c:v>
                </c:pt>
                <c:pt idx="376">
                  <c:v>-2.1627963793116805E-2</c:v>
                </c:pt>
                <c:pt idx="377">
                  <c:v>-2.1265773430446156E-2</c:v>
                </c:pt>
                <c:pt idx="378">
                  <c:v>-2.1193924565144066E-2</c:v>
                </c:pt>
                <c:pt idx="379">
                  <c:v>-2.1199449416306783E-2</c:v>
                </c:pt>
                <c:pt idx="380">
                  <c:v>-2.1200759171972942E-2</c:v>
                </c:pt>
                <c:pt idx="381">
                  <c:v>-2.1151688215183762E-2</c:v>
                </c:pt>
                <c:pt idx="382">
                  <c:v>-2.0650905440879112E-2</c:v>
                </c:pt>
                <c:pt idx="383">
                  <c:v>-2.0536778292726477E-2</c:v>
                </c:pt>
                <c:pt idx="384">
                  <c:v>-2.0287652760970155E-2</c:v>
                </c:pt>
                <c:pt idx="385">
                  <c:v>-1.9697657997547562E-2</c:v>
                </c:pt>
                <c:pt idx="386">
                  <c:v>-1.8481641224447509E-2</c:v>
                </c:pt>
                <c:pt idx="387">
                  <c:v>-1.8192937695089943E-2</c:v>
                </c:pt>
                <c:pt idx="388">
                  <c:v>-1.7981839516220552E-2</c:v>
                </c:pt>
                <c:pt idx="389">
                  <c:v>-1.7603564995536048E-2</c:v>
                </c:pt>
                <c:pt idx="390">
                  <c:v>-1.7055250465748798E-2</c:v>
                </c:pt>
                <c:pt idx="391">
                  <c:v>-1.6820933486582028E-2</c:v>
                </c:pt>
                <c:pt idx="392">
                  <c:v>-1.6805869324942217E-2</c:v>
                </c:pt>
                <c:pt idx="393">
                  <c:v>-1.6791856925565448E-2</c:v>
                </c:pt>
                <c:pt idx="394">
                  <c:v>-1.6786634672310553E-2</c:v>
                </c:pt>
                <c:pt idx="395">
                  <c:v>-1.6588920418262671E-2</c:v>
                </c:pt>
                <c:pt idx="396">
                  <c:v>-1.6529767796063712E-2</c:v>
                </c:pt>
                <c:pt idx="397">
                  <c:v>-1.639463612081651E-2</c:v>
                </c:pt>
                <c:pt idx="398">
                  <c:v>-1.6043479900848936E-2</c:v>
                </c:pt>
                <c:pt idx="399">
                  <c:v>-1.5146125412070393E-2</c:v>
                </c:pt>
                <c:pt idx="400">
                  <c:v>-1.4956469648700833E-2</c:v>
                </c:pt>
                <c:pt idx="401">
                  <c:v>-1.4762348118281058E-2</c:v>
                </c:pt>
                <c:pt idx="402">
                  <c:v>-1.4406597929382578E-2</c:v>
                </c:pt>
                <c:pt idx="403">
                  <c:v>-1.3795250223909815E-2</c:v>
                </c:pt>
                <c:pt idx="404">
                  <c:v>-1.3479085173488482E-2</c:v>
                </c:pt>
                <c:pt idx="405">
                  <c:v>-1.3442099359693264E-2</c:v>
                </c:pt>
                <c:pt idx="406">
                  <c:v>-1.3391636961211262E-2</c:v>
                </c:pt>
                <c:pt idx="407">
                  <c:v>-1.3356124669484612E-2</c:v>
                </c:pt>
                <c:pt idx="408">
                  <c:v>-1.3252970189995996E-2</c:v>
                </c:pt>
                <c:pt idx="409">
                  <c:v>-1.3229546727217236E-2</c:v>
                </c:pt>
                <c:pt idx="410">
                  <c:v>-1.3169968694538745E-2</c:v>
                </c:pt>
                <c:pt idx="411">
                  <c:v>-1.2991931371675498E-2</c:v>
                </c:pt>
                <c:pt idx="412">
                  <c:v>-1.2408611271672728E-2</c:v>
                </c:pt>
                <c:pt idx="413">
                  <c:v>-1.2300528899923136E-2</c:v>
                </c:pt>
                <c:pt idx="414">
                  <c:v>-1.2138875158530743E-2</c:v>
                </c:pt>
                <c:pt idx="415">
                  <c:v>-1.1808551645896679E-2</c:v>
                </c:pt>
                <c:pt idx="416">
                  <c:v>-1.1185034861056733E-2</c:v>
                </c:pt>
                <c:pt idx="417">
                  <c:v>-1.0837498056391575E-2</c:v>
                </c:pt>
                <c:pt idx="418">
                  <c:v>-1.0774572895789022E-2</c:v>
                </c:pt>
                <c:pt idx="419">
                  <c:v>-1.06849079494147E-2</c:v>
                </c:pt>
                <c:pt idx="420">
                  <c:v>-1.0565179838886904E-2</c:v>
                </c:pt>
                <c:pt idx="421">
                  <c:v>-1.047838935071687E-2</c:v>
                </c:pt>
                <c:pt idx="422">
                  <c:v>-1.0468514894884776E-2</c:v>
                </c:pt>
                <c:pt idx="423">
                  <c:v>-1.0445534816642824E-2</c:v>
                </c:pt>
                <c:pt idx="424">
                  <c:v>-1.0368199872839439E-2</c:v>
                </c:pt>
                <c:pt idx="425">
                  <c:v>-1.0000002834674542E-2</c:v>
                </c:pt>
                <c:pt idx="426">
                  <c:v>-9.9486955104965812E-3</c:v>
                </c:pt>
                <c:pt idx="427">
                  <c:v>-9.8300971511815251E-3</c:v>
                </c:pt>
                <c:pt idx="428">
                  <c:v>-9.5752046941324463E-3</c:v>
                </c:pt>
                <c:pt idx="429">
                  <c:v>-9.0303355392082237E-3</c:v>
                </c:pt>
                <c:pt idx="430">
                  <c:v>-8.6584141186014287E-3</c:v>
                </c:pt>
                <c:pt idx="431">
                  <c:v>-8.5799422420466606E-3</c:v>
                </c:pt>
                <c:pt idx="432">
                  <c:v>-8.4408946078713618E-3</c:v>
                </c:pt>
                <c:pt idx="433">
                  <c:v>-8.2400793897281135E-3</c:v>
                </c:pt>
                <c:pt idx="434">
                  <c:v>-8.1124392659138039E-3</c:v>
                </c:pt>
                <c:pt idx="435">
                  <c:v>-8.108908616910937E-3</c:v>
                </c:pt>
                <c:pt idx="436">
                  <c:v>-8.1051057330146E-3</c:v>
                </c:pt>
                <c:pt idx="437">
                  <c:v>-8.097981462842364E-3</c:v>
                </c:pt>
                <c:pt idx="438">
                  <c:v>-7.955006281620422E-3</c:v>
                </c:pt>
                <c:pt idx="439">
                  <c:v>-7.9220549905226739E-3</c:v>
                </c:pt>
                <c:pt idx="440">
                  <c:v>-7.8474090104205339E-3</c:v>
                </c:pt>
                <c:pt idx="441">
                  <c:v>-7.6629902825584373E-3</c:v>
                </c:pt>
                <c:pt idx="442">
                  <c:v>-7.2554263755268454E-3</c:v>
                </c:pt>
                <c:pt idx="443">
                  <c:v>-6.9375431919508242E-3</c:v>
                </c:pt>
                <c:pt idx="444">
                  <c:v>-6.8577924899299566E-3</c:v>
                </c:pt>
                <c:pt idx="445">
                  <c:v>-6.7056306355857383E-3</c:v>
                </c:pt>
                <c:pt idx="446">
                  <c:v>-6.4567639035651757E-3</c:v>
                </c:pt>
                <c:pt idx="447">
                  <c:v>-6.2825446763262217E-3</c:v>
                </c:pt>
                <c:pt idx="448">
                  <c:v>-6.2756918999310003E-3</c:v>
                </c:pt>
                <c:pt idx="449">
                  <c:v>-6.2691214621094053E-3</c:v>
                </c:pt>
                <c:pt idx="450">
                  <c:v>-6.2814785489481309E-3</c:v>
                </c:pt>
                <c:pt idx="451">
                  <c:v>-6.2396278028491138E-3</c:v>
                </c:pt>
                <c:pt idx="452">
                  <c:v>-6.2314812352160295E-3</c:v>
                </c:pt>
                <c:pt idx="453">
                  <c:v>-6.2075964429408412E-3</c:v>
                </c:pt>
                <c:pt idx="454">
                  <c:v>-6.1470255749295306E-3</c:v>
                </c:pt>
                <c:pt idx="455">
                  <c:v>-5.9597787146175906E-3</c:v>
                </c:pt>
                <c:pt idx="456">
                  <c:v>-5.6031113122445289E-3</c:v>
                </c:pt>
                <c:pt idx="457">
                  <c:v>-5.5419911177484685E-3</c:v>
                </c:pt>
                <c:pt idx="458">
                  <c:v>-5.4191381399718149E-3</c:v>
                </c:pt>
                <c:pt idx="459">
                  <c:v>-5.1821019147612751E-3</c:v>
                </c:pt>
                <c:pt idx="460">
                  <c:v>-4.8475556938719893E-3</c:v>
                </c:pt>
                <c:pt idx="461">
                  <c:v>-4.8320792327934837E-3</c:v>
                </c:pt>
                <c:pt idx="462">
                  <c:v>-4.8103644051400536E-3</c:v>
                </c:pt>
                <c:pt idx="463">
                  <c:v>-4.7799102334892809E-3</c:v>
                </c:pt>
                <c:pt idx="464">
                  <c:v>-4.7712651804485634E-3</c:v>
                </c:pt>
                <c:pt idx="465">
                  <c:v>-4.7675285194241331E-3</c:v>
                </c:pt>
                <c:pt idx="466">
                  <c:v>-4.7654936936198499E-3</c:v>
                </c:pt>
                <c:pt idx="467">
                  <c:v>-4.7558443252466625E-3</c:v>
                </c:pt>
                <c:pt idx="468">
                  <c:v>-4.7076628122539391E-3</c:v>
                </c:pt>
                <c:pt idx="469">
                  <c:v>-4.4594597865470955E-3</c:v>
                </c:pt>
                <c:pt idx="470">
                  <c:v>-4.4362031507828225E-3</c:v>
                </c:pt>
                <c:pt idx="471">
                  <c:v>-4.3853669859141983E-3</c:v>
                </c:pt>
                <c:pt idx="472">
                  <c:v>-4.2785600920454362E-3</c:v>
                </c:pt>
                <c:pt idx="473">
                  <c:v>-4.0507314647473206E-3</c:v>
                </c:pt>
                <c:pt idx="474">
                  <c:v>-3.6832144051235456E-3</c:v>
                </c:pt>
                <c:pt idx="475">
                  <c:v>-3.6581118015425384E-3</c:v>
                </c:pt>
                <c:pt idx="476">
                  <c:v>-3.6146243801129037E-3</c:v>
                </c:pt>
                <c:pt idx="477">
                  <c:v>-3.5553583042207265E-3</c:v>
                </c:pt>
                <c:pt idx="478">
                  <c:v>-3.5210514882070814E-3</c:v>
                </c:pt>
                <c:pt idx="479">
                  <c:v>-3.53179738537667E-3</c:v>
                </c:pt>
                <c:pt idx="480">
                  <c:v>-3.5390739576784775E-3</c:v>
                </c:pt>
                <c:pt idx="481">
                  <c:v>-3.5476040399787059E-3</c:v>
                </c:pt>
                <c:pt idx="482">
                  <c:v>-3.539032272326049E-3</c:v>
                </c:pt>
                <c:pt idx="483">
                  <c:v>-3.4299200016194922E-3</c:v>
                </c:pt>
                <c:pt idx="484">
                  <c:v>-3.3946476675227378E-3</c:v>
                </c:pt>
                <c:pt idx="485">
                  <c:v>-3.3114268787324728E-3</c:v>
                </c:pt>
                <c:pt idx="486">
                  <c:v>-3.1292840819997958E-3</c:v>
                </c:pt>
                <c:pt idx="487">
                  <c:v>-2.7854994098749117E-3</c:v>
                </c:pt>
                <c:pt idx="488">
                  <c:v>-2.7540344817092387E-3</c:v>
                </c:pt>
                <c:pt idx="489">
                  <c:v>-2.6986586440780965E-3</c:v>
                </c:pt>
                <c:pt idx="490">
                  <c:v>-2.6064811784027417E-3</c:v>
                </c:pt>
                <c:pt idx="491">
                  <c:v>-2.5116921357280979E-3</c:v>
                </c:pt>
                <c:pt idx="492">
                  <c:v>-2.5106017508706256E-3</c:v>
                </c:pt>
                <c:pt idx="493">
                  <c:v>-2.5193278485636838E-3</c:v>
                </c:pt>
                <c:pt idx="494">
                  <c:v>-2.5420777351173804E-3</c:v>
                </c:pt>
                <c:pt idx="495">
                  <c:v>-2.5894060950636135E-3</c:v>
                </c:pt>
                <c:pt idx="496">
                  <c:v>-2.5677475378100729E-3</c:v>
                </c:pt>
                <c:pt idx="497">
                  <c:v>-2.5523228586194495E-3</c:v>
                </c:pt>
                <c:pt idx="498">
                  <c:v>-2.5120387336450773E-3</c:v>
                </c:pt>
                <c:pt idx="499">
                  <c:v>-2.3962748997222224E-3</c:v>
                </c:pt>
                <c:pt idx="500">
                  <c:v>-2.1216542596520613E-3</c:v>
                </c:pt>
                <c:pt idx="501">
                  <c:v>-2.0886436798540991E-3</c:v>
                </c:pt>
                <c:pt idx="502">
                  <c:v>-2.0236174320554029E-3</c:v>
                </c:pt>
                <c:pt idx="503">
                  <c:v>-1.9042164772416019E-3</c:v>
                </c:pt>
                <c:pt idx="504">
                  <c:v>-1.7545997030618996E-3</c:v>
                </c:pt>
                <c:pt idx="505">
                  <c:v>-1.7344216390653337E-3</c:v>
                </c:pt>
                <c:pt idx="506">
                  <c:v>-1.7354564050217733E-3</c:v>
                </c:pt>
                <c:pt idx="507">
                  <c:v>-1.7525840101206348E-3</c:v>
                </c:pt>
                <c:pt idx="508">
                  <c:v>-1.7979552844173308E-3</c:v>
                </c:pt>
                <c:pt idx="509">
                  <c:v>-1.8312829524695497E-3</c:v>
                </c:pt>
                <c:pt idx="510">
                  <c:v>-1.8299215697273486E-3</c:v>
                </c:pt>
                <c:pt idx="511">
                  <c:v>-1.8200022766437518E-3</c:v>
                </c:pt>
                <c:pt idx="512">
                  <c:v>-1.7678707152267248E-3</c:v>
                </c:pt>
                <c:pt idx="513">
                  <c:v>-1.578685238219444E-3</c:v>
                </c:pt>
                <c:pt idx="514">
                  <c:v>-1.5484079328813541E-3</c:v>
                </c:pt>
                <c:pt idx="515">
                  <c:v>-1.4859147376476763E-3</c:v>
                </c:pt>
                <c:pt idx="516">
                  <c:v>-1.3588777435706004E-3</c:v>
                </c:pt>
                <c:pt idx="517">
                  <c:v>-1.1589708195990671E-3</c:v>
                </c:pt>
                <c:pt idx="518">
                  <c:v>-1.1238705063168761E-3</c:v>
                </c:pt>
                <c:pt idx="519">
                  <c:v>-1.1122948247106878E-3</c:v>
                </c:pt>
                <c:pt idx="520">
                  <c:v>-1.1094469327402163E-3</c:v>
                </c:pt>
                <c:pt idx="521">
                  <c:v>-1.1330565256531444E-3</c:v>
                </c:pt>
                <c:pt idx="522">
                  <c:v>-1.1772333019450009E-3</c:v>
                </c:pt>
                <c:pt idx="523">
                  <c:v>-1.1860661778604058E-3</c:v>
                </c:pt>
                <c:pt idx="524">
                  <c:v>-1.1974590117792526E-3</c:v>
                </c:pt>
                <c:pt idx="525">
                  <c:v>-1.1987675003806381E-3</c:v>
                </c:pt>
                <c:pt idx="526">
                  <c:v>-1.1043463913552258E-3</c:v>
                </c:pt>
                <c:pt idx="527">
                  <c:v>-1.0815857457598603E-3</c:v>
                </c:pt>
                <c:pt idx="528">
                  <c:v>-1.0322175003580566E-3</c:v>
                </c:pt>
                <c:pt idx="529">
                  <c:v>-9.1869822622753857E-4</c:v>
                </c:pt>
                <c:pt idx="530">
                  <c:v>-7.1440820433710998E-4</c:v>
                </c:pt>
                <c:pt idx="531">
                  <c:v>-6.7269086826517372E-4</c:v>
                </c:pt>
                <c:pt idx="532">
                  <c:v>-6.4732472173711366E-4</c:v>
                </c:pt>
                <c:pt idx="533">
                  <c:v>-6.0742543614668212E-4</c:v>
                </c:pt>
                <c:pt idx="534">
                  <c:v>-5.8377315107155413E-4</c:v>
                </c:pt>
                <c:pt idx="535">
                  <c:v>-6.1826623024660251E-4</c:v>
                </c:pt>
                <c:pt idx="536">
                  <c:v>-6.3221154873006891E-4</c:v>
                </c:pt>
                <c:pt idx="537">
                  <c:v>-6.6146841567819631E-4</c:v>
                </c:pt>
                <c:pt idx="538">
                  <c:v>-7.1377415506874823E-4</c:v>
                </c:pt>
                <c:pt idx="539">
                  <c:v>-7.0699705633052348E-4</c:v>
                </c:pt>
                <c:pt idx="540">
                  <c:v>-6.9646446506619795E-4</c:v>
                </c:pt>
                <c:pt idx="541">
                  <c:v>-6.7047942412146991E-4</c:v>
                </c:pt>
                <c:pt idx="542">
                  <c:v>-5.9573975191788611E-4</c:v>
                </c:pt>
                <c:pt idx="543">
                  <c:v>-4.1400059376885991E-4</c:v>
                </c:pt>
                <c:pt idx="544">
                  <c:v>-3.787600857697392E-4</c:v>
                </c:pt>
                <c:pt idx="545">
                  <c:v>-3.4603844004575527E-4</c:v>
                </c:pt>
                <c:pt idx="546">
                  <c:v>-2.9544728809107785E-4</c:v>
                </c:pt>
                <c:pt idx="547">
                  <c:v>-2.2972136171491464E-4</c:v>
                </c:pt>
                <c:pt idx="548">
                  <c:v>-2.3575255977978363E-4</c:v>
                </c:pt>
                <c:pt idx="549">
                  <c:v>-2.4785820301879475E-4</c:v>
                </c:pt>
                <c:pt idx="550">
                  <c:v>-2.7689121098856974E-4</c:v>
                </c:pt>
                <c:pt idx="551">
                  <c:v>-3.4751174874193071E-4</c:v>
                </c:pt>
                <c:pt idx="552">
                  <c:v>-4.1328972041355353E-4</c:v>
                </c:pt>
                <c:pt idx="553">
                  <c:v>-4.1394095087975369E-4</c:v>
                </c:pt>
                <c:pt idx="554">
                  <c:v>-4.0985676665453375E-4</c:v>
                </c:pt>
                <c:pt idx="555">
                  <c:v>-3.7949980057629243E-4</c:v>
                </c:pt>
                <c:pt idx="556">
                  <c:v>-2.5128026777605333E-4</c:v>
                </c:pt>
                <c:pt idx="557">
                  <c:v>-2.2689812196761063E-4</c:v>
                </c:pt>
                <c:pt idx="558">
                  <c:v>-1.9180280995892827E-4</c:v>
                </c:pt>
                <c:pt idx="559">
                  <c:v>-1.2270228819382146E-4</c:v>
                </c:pt>
                <c:pt idx="560">
                  <c:v>-1.447531058284068E-5</c:v>
                </c:pt>
                <c:pt idx="561">
                  <c:v>1.2032299626195941E-5</c:v>
                </c:pt>
                <c:pt idx="562">
                  <c:v>8.2314369668036438E-6</c:v>
                </c:pt>
                <c:pt idx="563">
                  <c:v>-1.1024254166367235E-5</c:v>
                </c:pt>
                <c:pt idx="564">
                  <c:v>-6.4240468489389503E-5</c:v>
                </c:pt>
                <c:pt idx="565">
                  <c:v>-1.4171996110092983E-4</c:v>
                </c:pt>
                <c:pt idx="566">
                  <c:v>-1.4982280479978425E-4</c:v>
                </c:pt>
                <c:pt idx="567">
                  <c:v>-1.6260669732331501E-4</c:v>
                </c:pt>
                <c:pt idx="568">
                  <c:v>-1.7100663986609852E-4</c:v>
                </c:pt>
                <c:pt idx="569">
                  <c:v>-1.0376405525821427E-4</c:v>
                </c:pt>
                <c:pt idx="570">
                  <c:v>-9.0963534078858792E-5</c:v>
                </c:pt>
                <c:pt idx="571">
                  <c:v>-6.0666940923233227E-5</c:v>
                </c:pt>
                <c:pt idx="572">
                  <c:v>4.5004181855417533E-6</c:v>
                </c:pt>
                <c:pt idx="573">
                  <c:v>1.2980611559753593E-4</c:v>
                </c:pt>
                <c:pt idx="574">
                  <c:v>1.8881763079524146E-4</c:v>
                </c:pt>
                <c:pt idx="575">
                  <c:v>1.9525023281586498E-4</c:v>
                </c:pt>
                <c:pt idx="576">
                  <c:v>1.9998515393083435E-4</c:v>
                </c:pt>
                <c:pt idx="577">
                  <c:v>1.7889120414393538E-4</c:v>
                </c:pt>
                <c:pt idx="578">
                  <c:v>1.0706096467138388E-4</c:v>
                </c:pt>
                <c:pt idx="579">
                  <c:v>9.3622157327638052E-5</c:v>
                </c:pt>
                <c:pt idx="580">
                  <c:v>6.7383486444045501E-5</c:v>
                </c:pt>
                <c:pt idx="581">
                  <c:v>2.262185522117016E-5</c:v>
                </c:pt>
                <c:pt idx="582">
                  <c:v>8.1222919956438382E-6</c:v>
                </c:pt>
                <c:pt idx="583">
                  <c:v>1.4627208270411314E-5</c:v>
                </c:pt>
                <c:pt idx="584">
                  <c:v>3.3297512477662747E-5</c:v>
                </c:pt>
                <c:pt idx="585">
                  <c:v>8.2835840144115277E-5</c:v>
                </c:pt>
                <c:pt idx="586">
                  <c:v>1.887999232982719E-4</c:v>
                </c:pt>
                <c:pt idx="587">
                  <c:v>2.6154566067697609E-4</c:v>
                </c:pt>
                <c:pt idx="588">
                  <c:v>2.7522898537342286E-4</c:v>
                </c:pt>
                <c:pt idx="589">
                  <c:v>2.9647721689481408E-4</c:v>
                </c:pt>
                <c:pt idx="590">
                  <c:v>3.1046206574008206E-4</c:v>
                </c:pt>
                <c:pt idx="591">
                  <c:v>2.6354837807863579E-4</c:v>
                </c:pt>
                <c:pt idx="592">
                  <c:v>2.4987859033358609E-4</c:v>
                </c:pt>
                <c:pt idx="593">
                  <c:v>2.2045661172640619E-4</c:v>
                </c:pt>
                <c:pt idx="594">
                  <c:v>1.5895319960245979E-4</c:v>
                </c:pt>
                <c:pt idx="595">
                  <c:v>8.7137743252399801E-5</c:v>
                </c:pt>
                <c:pt idx="596">
                  <c:v>8.6020188356162407E-5</c:v>
                </c:pt>
                <c:pt idx="597">
                  <c:v>8.8577910510759673E-5</c:v>
                </c:pt>
                <c:pt idx="598">
                  <c:v>1.003458762149969E-4</c:v>
                </c:pt>
                <c:pt idx="599">
                  <c:v>1.5410153223878673E-4</c:v>
                </c:pt>
                <c:pt idx="600">
                  <c:v>2.5339487743777852E-4</c:v>
                </c:pt>
              </c:numCache>
            </c:numRef>
          </c:yVal>
          <c:smooth val="0"/>
        </c:ser>
        <c:ser>
          <c:idx val="3"/>
          <c:order val="3"/>
          <c:tx>
            <c:v>4000 V</c:v>
          </c:tx>
          <c:marker>
            <c:symbol val="none"/>
          </c:marker>
          <c:xVal>
            <c:numRef>
              <c:f>'4000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'4000 V'!$C$5700:$C$6300</c:f>
              <c:numCache>
                <c:formatCode>0.00E+00</c:formatCode>
                <c:ptCount val="601"/>
                <c:pt idx="0">
                  <c:v>-9.3586981714294292E-4</c:v>
                </c:pt>
                <c:pt idx="1">
                  <c:v>-1.2075156346443778E-3</c:v>
                </c:pt>
                <c:pt idx="2">
                  <c:v>-1.5654039566928377E-3</c:v>
                </c:pt>
                <c:pt idx="3">
                  <c:v>-1.597431215211269E-3</c:v>
                </c:pt>
                <c:pt idx="4">
                  <c:v>-1.6468122980455527E-3</c:v>
                </c:pt>
                <c:pt idx="5">
                  <c:v>-1.6775466656207951E-3</c:v>
                </c:pt>
                <c:pt idx="6">
                  <c:v>-1.452964311046921E-3</c:v>
                </c:pt>
                <c:pt idx="7">
                  <c:v>-1.4026513746569227E-3</c:v>
                </c:pt>
                <c:pt idx="8">
                  <c:v>-1.3019655692621537E-3</c:v>
                </c:pt>
                <c:pt idx="9">
                  <c:v>-1.1021157231819081E-3</c:v>
                </c:pt>
                <c:pt idx="10">
                  <c:v>-7.7549673905463344E-4</c:v>
                </c:pt>
                <c:pt idx="11">
                  <c:v>-6.8938388604354616E-4</c:v>
                </c:pt>
                <c:pt idx="12">
                  <c:v>-7.103786066079684E-4</c:v>
                </c:pt>
                <c:pt idx="13">
                  <c:v>-7.80790815422956E-4</c:v>
                </c:pt>
                <c:pt idx="14">
                  <c:v>-1.0482261609600684E-3</c:v>
                </c:pt>
                <c:pt idx="15">
                  <c:v>-1.5333681703866889E-3</c:v>
                </c:pt>
                <c:pt idx="16">
                  <c:v>-1.6045794711088989E-3</c:v>
                </c:pt>
                <c:pt idx="17">
                  <c:v>-1.7401477086872428E-3</c:v>
                </c:pt>
                <c:pt idx="18">
                  <c:v>-1.9492639993008583E-3</c:v>
                </c:pt>
                <c:pt idx="19">
                  <c:v>-1.917274767912367E-3</c:v>
                </c:pt>
                <c:pt idx="20">
                  <c:v>-1.8887595773977093E-3</c:v>
                </c:pt>
                <c:pt idx="21">
                  <c:v>-1.809514221870593E-3</c:v>
                </c:pt>
                <c:pt idx="22">
                  <c:v>-1.6244679822732711E-3</c:v>
                </c:pt>
                <c:pt idx="23">
                  <c:v>-1.1781694385637539E-3</c:v>
                </c:pt>
                <c:pt idx="24">
                  <c:v>-6.9697458902700463E-4</c:v>
                </c:pt>
                <c:pt idx="25">
                  <c:v>-6.6228240922609901E-4</c:v>
                </c:pt>
                <c:pt idx="26">
                  <c:v>-6.1932650426462454E-4</c:v>
                </c:pt>
                <c:pt idx="27">
                  <c:v>-6.5321660741306882E-4</c:v>
                </c:pt>
                <c:pt idx="28">
                  <c:v>-1.1674571451725064E-3</c:v>
                </c:pt>
                <c:pt idx="29">
                  <c:v>-1.2320698050228168E-3</c:v>
                </c:pt>
                <c:pt idx="30">
                  <c:v>-1.3725695923732985E-3</c:v>
                </c:pt>
                <c:pt idx="31">
                  <c:v>-1.6597403464004875E-3</c:v>
                </c:pt>
                <c:pt idx="32">
                  <c:v>-2.1695733221343402E-3</c:v>
                </c:pt>
                <c:pt idx="33">
                  <c:v>-2.3855995394011969E-3</c:v>
                </c:pt>
                <c:pt idx="34">
                  <c:v>-2.3422417455875753E-3</c:v>
                </c:pt>
                <c:pt idx="35">
                  <c:v>-2.2204897283039662E-3</c:v>
                </c:pt>
                <c:pt idx="36">
                  <c:v>-1.8165168604019231E-3</c:v>
                </c:pt>
                <c:pt idx="37">
                  <c:v>-8.5220292147404023E-4</c:v>
                </c:pt>
                <c:pt idx="38">
                  <c:v>-7.8340846169548824E-4</c:v>
                </c:pt>
                <c:pt idx="39">
                  <c:v>-6.5607414697153215E-4</c:v>
                </c:pt>
                <c:pt idx="40">
                  <c:v>-4.2789890521732836E-4</c:v>
                </c:pt>
                <c:pt idx="41">
                  <c:v>-1.3562084665058287E-4</c:v>
                </c:pt>
                <c:pt idx="42">
                  <c:v>-6.355978358271473E-4</c:v>
                </c:pt>
                <c:pt idx="43">
                  <c:v>-7.7530072648483337E-4</c:v>
                </c:pt>
                <c:pt idx="44">
                  <c:v>-1.0820353755654993E-3</c:v>
                </c:pt>
                <c:pt idx="45">
                  <c:v>-1.7930854488985666E-3</c:v>
                </c:pt>
                <c:pt idx="46">
                  <c:v>-3.0185293659454283E-3</c:v>
                </c:pt>
                <c:pt idx="47">
                  <c:v>-3.3083620706821199E-3</c:v>
                </c:pt>
                <c:pt idx="48">
                  <c:v>-3.3160983597054459E-3</c:v>
                </c:pt>
                <c:pt idx="49">
                  <c:v>-3.110992751216349E-3</c:v>
                </c:pt>
                <c:pt idx="50">
                  <c:v>-2.2932043590011006E-3</c:v>
                </c:pt>
                <c:pt idx="51">
                  <c:v>-4.3568792805906377E-4</c:v>
                </c:pt>
                <c:pt idx="52">
                  <c:v>-2.2868958626334595E-5</c:v>
                </c:pt>
                <c:pt idx="53">
                  <c:v>7.07040264725711E-4</c:v>
                </c:pt>
                <c:pt idx="54">
                  <c:v>1.6015577621546456E-3</c:v>
                </c:pt>
                <c:pt idx="55">
                  <c:v>-1.0120046500391435E-3</c:v>
                </c:pt>
                <c:pt idx="56">
                  <c:v>-1.7828030253554021E-3</c:v>
                </c:pt>
                <c:pt idx="57">
                  <c:v>-3.8094827311412199E-3</c:v>
                </c:pt>
                <c:pt idx="58">
                  <c:v>-8.8968009397711375E-3</c:v>
                </c:pt>
                <c:pt idx="59">
                  <c:v>-2.5982244808644365E-2</c:v>
                </c:pt>
                <c:pt idx="60">
                  <c:v>-3.558031699067387E-2</c:v>
                </c:pt>
                <c:pt idx="61">
                  <c:v>-4.12680678789306E-2</c:v>
                </c:pt>
                <c:pt idx="62">
                  <c:v>-5.3444577403195997E-2</c:v>
                </c:pt>
                <c:pt idx="63">
                  <c:v>-8.1969274996929756E-2</c:v>
                </c:pt>
                <c:pt idx="64">
                  <c:v>-0.11798482692803443</c:v>
                </c:pt>
                <c:pt idx="65">
                  <c:v>-0.12505944893022716</c:v>
                </c:pt>
                <c:pt idx="66">
                  <c:v>-0.13938085596558031</c:v>
                </c:pt>
                <c:pt idx="67">
                  <c:v>-0.16849648943239873</c:v>
                </c:pt>
                <c:pt idx="68">
                  <c:v>-0.22035193868970052</c:v>
                </c:pt>
                <c:pt idx="69">
                  <c:v>-0.22594355871449096</c:v>
                </c:pt>
                <c:pt idx="70">
                  <c:v>-0.23703186589536368</c:v>
                </c:pt>
                <c:pt idx="71">
                  <c:v>-0.25869807213468732</c:v>
                </c:pt>
                <c:pt idx="72">
                  <c:v>-0.3004636967724631</c:v>
                </c:pt>
                <c:pt idx="73">
                  <c:v>-0.3144761530672735</c:v>
                </c:pt>
                <c:pt idx="74">
                  <c:v>-0.3225200107137155</c:v>
                </c:pt>
                <c:pt idx="75">
                  <c:v>-0.33852519758965494</c:v>
                </c:pt>
                <c:pt idx="76">
                  <c:v>-0.37048524680962741</c:v>
                </c:pt>
                <c:pt idx="77">
                  <c:v>-0.40335576199376805</c:v>
                </c:pt>
                <c:pt idx="78">
                  <c:v>-0.40981880167445095</c:v>
                </c:pt>
                <c:pt idx="79">
                  <c:v>-0.42276430591627312</c:v>
                </c:pt>
                <c:pt idx="80">
                  <c:v>-0.44863331232813608</c:v>
                </c:pt>
                <c:pt idx="81">
                  <c:v>-0.49242269414945161</c:v>
                </c:pt>
                <c:pt idx="82">
                  <c:v>-0.49741762415995583</c:v>
                </c:pt>
                <c:pt idx="83">
                  <c:v>-0.50734334581815077</c:v>
                </c:pt>
                <c:pt idx="84">
                  <c:v>-0.52687775260472447</c:v>
                </c:pt>
                <c:pt idx="85">
                  <c:v>-0.56457786073213223</c:v>
                </c:pt>
                <c:pt idx="86">
                  <c:v>-0.57525784731466401</c:v>
                </c:pt>
                <c:pt idx="87">
                  <c:v>-0.58242006459312778</c:v>
                </c:pt>
                <c:pt idx="88">
                  <c:v>-0.59650465864643165</c:v>
                </c:pt>
                <c:pt idx="89">
                  <c:v>-0.62428515161169573</c:v>
                </c:pt>
                <c:pt idx="90">
                  <c:v>-0.65036728986865044</c:v>
                </c:pt>
                <c:pt idx="91">
                  <c:v>-0.6557437955264066</c:v>
                </c:pt>
                <c:pt idx="92">
                  <c:v>-0.66642329940953604</c:v>
                </c:pt>
                <c:pt idx="93">
                  <c:v>-0.68756506966805964</c:v>
                </c:pt>
                <c:pt idx="94">
                  <c:v>-0.72130073094981906</c:v>
                </c:pt>
                <c:pt idx="95">
                  <c:v>-0.72532046028822117</c:v>
                </c:pt>
                <c:pt idx="96">
                  <c:v>-0.73331132072179361</c:v>
                </c:pt>
                <c:pt idx="97">
                  <c:v>-0.74897574510204645</c:v>
                </c:pt>
                <c:pt idx="98">
                  <c:v>-0.77881823881739209</c:v>
                </c:pt>
                <c:pt idx="99">
                  <c:v>-0.78571873878922627</c:v>
                </c:pt>
                <c:pt idx="100">
                  <c:v>-0.79127490597183892</c:v>
                </c:pt>
                <c:pt idx="101">
                  <c:v>-0.80221523150716412</c:v>
                </c:pt>
                <c:pt idx="102">
                  <c:v>-0.82315715702285985</c:v>
                </c:pt>
                <c:pt idx="103">
                  <c:v>-0.84099667462841954</c:v>
                </c:pt>
                <c:pt idx="104">
                  <c:v>-0.84485294082440887</c:v>
                </c:pt>
                <c:pt idx="105">
                  <c:v>-0.85247828703975292</c:v>
                </c:pt>
                <c:pt idx="106">
                  <c:v>-0.86732166835575797</c:v>
                </c:pt>
                <c:pt idx="107">
                  <c:v>-0.88928340786818239</c:v>
                </c:pt>
                <c:pt idx="108">
                  <c:v>-0.89198738572781799</c:v>
                </c:pt>
                <c:pt idx="109">
                  <c:v>-0.89733300152003059</c:v>
                </c:pt>
                <c:pt idx="110">
                  <c:v>-0.90769531893407274</c:v>
                </c:pt>
                <c:pt idx="111">
                  <c:v>-0.92688297037253031</c:v>
                </c:pt>
                <c:pt idx="112">
                  <c:v>-0.93031891946025347</c:v>
                </c:pt>
                <c:pt idx="113">
                  <c:v>-0.93374643774634947</c:v>
                </c:pt>
                <c:pt idx="114">
                  <c:v>-0.9402288658535457</c:v>
                </c:pt>
                <c:pt idx="115">
                  <c:v>-0.9523364462148346</c:v>
                </c:pt>
                <c:pt idx="116">
                  <c:v>-0.9614895821559265</c:v>
                </c:pt>
                <c:pt idx="117">
                  <c:v>-0.96352035279073411</c:v>
                </c:pt>
                <c:pt idx="118">
                  <c:v>-0.96748095938801637</c:v>
                </c:pt>
                <c:pt idx="119">
                  <c:v>-0.97482069040920427</c:v>
                </c:pt>
                <c:pt idx="120">
                  <c:v>-0.98436233134523976</c:v>
                </c:pt>
                <c:pt idx="121">
                  <c:v>-0.98552159747843271</c:v>
                </c:pt>
                <c:pt idx="122">
                  <c:v>-0.98778406436696808</c:v>
                </c:pt>
                <c:pt idx="123">
                  <c:v>-0.99195334633164811</c:v>
                </c:pt>
                <c:pt idx="124">
                  <c:v>-0.99870844067154385</c:v>
                </c:pt>
                <c:pt idx="125">
                  <c:v>-0.999498438567336</c:v>
                </c:pt>
                <c:pt idx="126">
                  <c:v>-1.000467154400168</c:v>
                </c:pt>
                <c:pt idx="127">
                  <c:v>-1.0022137156329329</c:v>
                </c:pt>
                <c:pt idx="128">
                  <c:v>-1.0045600007017534</c:v>
                </c:pt>
                <c:pt idx="129">
                  <c:v>-1.0053257020622237</c:v>
                </c:pt>
                <c:pt idx="130">
                  <c:v>-1.005345491983723</c:v>
                </c:pt>
                <c:pt idx="131">
                  <c:v>-1.0051571615876775</c:v>
                </c:pt>
                <c:pt idx="132">
                  <c:v>-1.0043455866542048</c:v>
                </c:pt>
                <c:pt idx="133">
                  <c:v>-1.0018446343503742</c:v>
                </c:pt>
                <c:pt idx="134">
                  <c:v>-1.0013456979184561</c:v>
                </c:pt>
                <c:pt idx="135">
                  <c:v>-1.0002877135178876</c:v>
                </c:pt>
                <c:pt idx="136">
                  <c:v>-0.99780070318425462</c:v>
                </c:pt>
                <c:pt idx="137">
                  <c:v>-0.99128210576214981</c:v>
                </c:pt>
                <c:pt idx="138">
                  <c:v>-0.99053966806392657</c:v>
                </c:pt>
                <c:pt idx="139">
                  <c:v>-0.9889517536759096</c:v>
                </c:pt>
                <c:pt idx="140">
                  <c:v>-0.98560767350242173</c:v>
                </c:pt>
                <c:pt idx="141">
                  <c:v>-0.97788192277788988</c:v>
                </c:pt>
                <c:pt idx="142">
                  <c:v>-0.97070059757593641</c:v>
                </c:pt>
                <c:pt idx="143">
                  <c:v>-0.96872539175938066</c:v>
                </c:pt>
                <c:pt idx="144">
                  <c:v>-0.96466199082264514</c:v>
                </c:pt>
                <c:pt idx="145">
                  <c:v>-0.95588782836638364</c:v>
                </c:pt>
                <c:pt idx="146">
                  <c:v>-0.94188596595583618</c:v>
                </c:pt>
                <c:pt idx="147">
                  <c:v>-0.93979289649818398</c:v>
                </c:pt>
                <c:pt idx="148">
                  <c:v>-0.93554835320146179</c:v>
                </c:pt>
                <c:pt idx="149">
                  <c:v>-0.92671099784404498</c:v>
                </c:pt>
                <c:pt idx="150">
                  <c:v>-0.90766544281663031</c:v>
                </c:pt>
                <c:pt idx="151">
                  <c:v>-0.90535548547908984</c:v>
                </c:pt>
                <c:pt idx="152">
                  <c:v>-0.90127085594767653</c:v>
                </c:pt>
                <c:pt idx="153">
                  <c:v>-0.89279805195915596</c:v>
                </c:pt>
                <c:pt idx="154">
                  <c:v>-0.87522351972711288</c:v>
                </c:pt>
                <c:pt idx="155">
                  <c:v>-0.86119981898653375</c:v>
                </c:pt>
                <c:pt idx="156">
                  <c:v>-0.85730661127012342</c:v>
                </c:pt>
                <c:pt idx="157">
                  <c:v>-0.84941529522772075</c:v>
                </c:pt>
                <c:pt idx="158">
                  <c:v>-0.83302134830581931</c:v>
                </c:pt>
                <c:pt idx="159">
                  <c:v>-0.80921447649710276</c:v>
                </c:pt>
                <c:pt idx="160">
                  <c:v>-0.80561612171225916</c:v>
                </c:pt>
                <c:pt idx="161">
                  <c:v>-0.79836262353853571</c:v>
                </c:pt>
                <c:pt idx="162">
                  <c:v>-0.78352549395385618</c:v>
                </c:pt>
                <c:pt idx="163">
                  <c:v>-0.75262569957718284</c:v>
                </c:pt>
                <c:pt idx="164">
                  <c:v>-0.75014568623271627</c:v>
                </c:pt>
                <c:pt idx="165">
                  <c:v>-0.74514011230612642</c:v>
                </c:pt>
                <c:pt idx="166">
                  <c:v>-0.73503904132521558</c:v>
                </c:pt>
                <c:pt idx="167">
                  <c:v>-0.71439004946144247</c:v>
                </c:pt>
                <c:pt idx="168">
                  <c:v>-0.68494961826322776</c:v>
                </c:pt>
                <c:pt idx="169">
                  <c:v>-0.68055193369841893</c:v>
                </c:pt>
                <c:pt idx="170">
                  <c:v>-0.67170334631971795</c:v>
                </c:pt>
                <c:pt idx="171">
                  <c:v>-0.65368622983299973</c:v>
                </c:pt>
                <c:pt idx="172">
                  <c:v>-0.61639643777521902</c:v>
                </c:pt>
                <c:pt idx="173">
                  <c:v>-0.61339246997803354</c:v>
                </c:pt>
                <c:pt idx="174">
                  <c:v>-0.60733491521669714</c:v>
                </c:pt>
                <c:pt idx="175">
                  <c:v>-0.59514423685441664</c:v>
                </c:pt>
                <c:pt idx="176">
                  <c:v>-0.57033843513518856</c:v>
                </c:pt>
                <c:pt idx="177">
                  <c:v>-0.53595196767786923</c:v>
                </c:pt>
                <c:pt idx="178">
                  <c:v>-0.53079240299810992</c:v>
                </c:pt>
                <c:pt idx="179">
                  <c:v>-0.52043291179211826</c:v>
                </c:pt>
                <c:pt idx="180">
                  <c:v>-0.49952245411400792</c:v>
                </c:pt>
                <c:pt idx="181">
                  <c:v>-0.45688030998565321</c:v>
                </c:pt>
                <c:pt idx="182">
                  <c:v>-0.45406565248422792</c:v>
                </c:pt>
                <c:pt idx="183">
                  <c:v>-0.44841268938553436</c:v>
                </c:pt>
                <c:pt idx="184">
                  <c:v>-0.43706153914381035</c:v>
                </c:pt>
                <c:pt idx="185">
                  <c:v>-0.41413889350384558</c:v>
                </c:pt>
                <c:pt idx="186">
                  <c:v>-0.36797480911576458</c:v>
                </c:pt>
                <c:pt idx="187">
                  <c:v>-0.36322417644378729</c:v>
                </c:pt>
                <c:pt idx="188">
                  <c:v>-0.35369949623458585</c:v>
                </c:pt>
                <c:pt idx="189">
                  <c:v>-0.33451624963442711</c:v>
                </c:pt>
                <c:pt idx="190">
                  <c:v>-0.29568389457004318</c:v>
                </c:pt>
                <c:pt idx="191">
                  <c:v>-0.27792523006962128</c:v>
                </c:pt>
                <c:pt idx="192">
                  <c:v>-0.27004252803731588</c:v>
                </c:pt>
                <c:pt idx="193">
                  <c:v>-0.2542169235409717</c:v>
                </c:pt>
                <c:pt idx="194">
                  <c:v>-0.22245855997544767</c:v>
                </c:pt>
                <c:pt idx="195">
                  <c:v>-0.18539623680834566</c:v>
                </c:pt>
                <c:pt idx="196">
                  <c:v>-0.17897846127843919</c:v>
                </c:pt>
                <c:pt idx="197">
                  <c:v>-0.16611684533116627</c:v>
                </c:pt>
                <c:pt idx="198">
                  <c:v>-0.14032707310243944</c:v>
                </c:pt>
                <c:pt idx="199">
                  <c:v>-9.1344456336243302E-2</c:v>
                </c:pt>
                <c:pt idx="200">
                  <c:v>-8.6125074643039118E-2</c:v>
                </c:pt>
                <c:pt idx="201">
                  <c:v>-7.5667676658724842E-2</c:v>
                </c:pt>
                <c:pt idx="202">
                  <c:v>-5.4714988253776589E-2</c:v>
                </c:pt>
                <c:pt idx="203">
                  <c:v>-1.2674465635811136E-2</c:v>
                </c:pt>
                <c:pt idx="204">
                  <c:v>4.0937484139317156E-3</c:v>
                </c:pt>
                <c:pt idx="205">
                  <c:v>1.2527585227969529E-2</c:v>
                </c:pt>
                <c:pt idx="206">
                  <c:v>2.9393265512100759E-2</c:v>
                </c:pt>
                <c:pt idx="207">
                  <c:v>6.3080986764665933E-2</c:v>
                </c:pt>
                <c:pt idx="208">
                  <c:v>9.9694888632097481E-2</c:v>
                </c:pt>
                <c:pt idx="209">
                  <c:v>0.10637888851818345</c:v>
                </c:pt>
                <c:pt idx="210">
                  <c:v>0.11972979267344921</c:v>
                </c:pt>
                <c:pt idx="211">
                  <c:v>0.14633597751074934</c:v>
                </c:pt>
                <c:pt idx="212">
                  <c:v>0.19396797730304113</c:v>
                </c:pt>
                <c:pt idx="213">
                  <c:v>0.19922987878311429</c:v>
                </c:pt>
                <c:pt idx="214">
                  <c:v>0.20974177170547301</c:v>
                </c:pt>
                <c:pt idx="215">
                  <c:v>0.23071138795645235</c:v>
                </c:pt>
                <c:pt idx="216">
                  <c:v>0.27240209750246891</c:v>
                </c:pt>
                <c:pt idx="217">
                  <c:v>0.2867025212874818</c:v>
                </c:pt>
                <c:pt idx="218">
                  <c:v>0.29496494310316146</c:v>
                </c:pt>
                <c:pt idx="219">
                  <c:v>0.31140697479779889</c:v>
                </c:pt>
                <c:pt idx="220">
                  <c:v>0.34409506864774431</c:v>
                </c:pt>
                <c:pt idx="221">
                  <c:v>0.37713334072919219</c:v>
                </c:pt>
                <c:pt idx="222">
                  <c:v>0.38350817144221733</c:v>
                </c:pt>
                <c:pt idx="223">
                  <c:v>0.39621314215924003</c:v>
                </c:pt>
                <c:pt idx="224">
                  <c:v>0.42135189142341795</c:v>
                </c:pt>
                <c:pt idx="225">
                  <c:v>0.46368287047437168</c:v>
                </c:pt>
                <c:pt idx="226">
                  <c:v>0.46852874589991139</c:v>
                </c:pt>
                <c:pt idx="227">
                  <c:v>0.47818984856929481</c:v>
                </c:pt>
                <c:pt idx="228">
                  <c:v>0.49733307266435683</c:v>
                </c:pt>
                <c:pt idx="229">
                  <c:v>0.5349314007229915</c:v>
                </c:pt>
                <c:pt idx="230">
                  <c:v>0.54577613482221421</c:v>
                </c:pt>
                <c:pt idx="231">
                  <c:v>0.55311829263944423</c:v>
                </c:pt>
                <c:pt idx="232">
                  <c:v>0.56764372469041524</c:v>
                </c:pt>
                <c:pt idx="233">
                  <c:v>0.59635105161820545</c:v>
                </c:pt>
                <c:pt idx="234">
                  <c:v>0.62322011306534819</c:v>
                </c:pt>
                <c:pt idx="235">
                  <c:v>0.62871164129147883</c:v>
                </c:pt>
                <c:pt idx="236">
                  <c:v>0.6395572212321462</c:v>
                </c:pt>
                <c:pt idx="237">
                  <c:v>0.66096325678657808</c:v>
                </c:pt>
                <c:pt idx="238">
                  <c:v>0.69472175051254548</c:v>
                </c:pt>
                <c:pt idx="239">
                  <c:v>0.69872025429032036</c:v>
                </c:pt>
                <c:pt idx="240">
                  <c:v>0.7066675093583773</c:v>
                </c:pt>
                <c:pt idx="241">
                  <c:v>0.72226963995445292</c:v>
                </c:pt>
                <c:pt idx="242">
                  <c:v>0.75236035965744441</c:v>
                </c:pt>
                <c:pt idx="243">
                  <c:v>0.75942549845505425</c:v>
                </c:pt>
                <c:pt idx="244">
                  <c:v>0.76517494414627929</c:v>
                </c:pt>
                <c:pt idx="245">
                  <c:v>0.77656031509647327</c:v>
                </c:pt>
                <c:pt idx="246">
                  <c:v>0.79863297777352027</c:v>
                </c:pt>
                <c:pt idx="247">
                  <c:v>0.81760195061367757</c:v>
                </c:pt>
                <c:pt idx="248">
                  <c:v>0.82170690508311506</c:v>
                </c:pt>
                <c:pt idx="249">
                  <c:v>0.82983301051112968</c:v>
                </c:pt>
                <c:pt idx="250">
                  <c:v>0.84555896849093537</c:v>
                </c:pt>
                <c:pt idx="251">
                  <c:v>0.86854810965283658</c:v>
                </c:pt>
                <c:pt idx="252">
                  <c:v>0.871344869805321</c:v>
                </c:pt>
                <c:pt idx="253">
                  <c:v>0.87687387929598104</c:v>
                </c:pt>
                <c:pt idx="254">
                  <c:v>0.88755038395261709</c:v>
                </c:pt>
                <c:pt idx="255">
                  <c:v>0.90743712968809587</c:v>
                </c:pt>
                <c:pt idx="256">
                  <c:v>0.91104115169264821</c:v>
                </c:pt>
                <c:pt idx="257">
                  <c:v>0.91467680890733227</c:v>
                </c:pt>
                <c:pt idx="258">
                  <c:v>0.92165794570921933</c:v>
                </c:pt>
                <c:pt idx="259">
                  <c:v>0.93493776023640618</c:v>
                </c:pt>
                <c:pt idx="260">
                  <c:v>0.94522602567456482</c:v>
                </c:pt>
                <c:pt idx="261">
                  <c:v>0.94756206126432529</c:v>
                </c:pt>
                <c:pt idx="262">
                  <c:v>0.95214161467343128</c:v>
                </c:pt>
                <c:pt idx="263">
                  <c:v>0.96071897914209625</c:v>
                </c:pt>
                <c:pt idx="264">
                  <c:v>0.97187820534844482</c:v>
                </c:pt>
                <c:pt idx="265">
                  <c:v>0.97322144681175216</c:v>
                </c:pt>
                <c:pt idx="266">
                  <c:v>0.97583556723476417</c:v>
                </c:pt>
                <c:pt idx="267">
                  <c:v>0.98062994243297907</c:v>
                </c:pt>
                <c:pt idx="268">
                  <c:v>0.98849101301335141</c:v>
                </c:pt>
                <c:pt idx="269">
                  <c:v>0.98943328750355009</c:v>
                </c:pt>
                <c:pt idx="270">
                  <c:v>0.99062084009500573</c:v>
                </c:pt>
                <c:pt idx="271">
                  <c:v>0.99278872655475214</c:v>
                </c:pt>
                <c:pt idx="272">
                  <c:v>0.99618690941386956</c:v>
                </c:pt>
                <c:pt idx="273">
                  <c:v>0.99798564627080633</c:v>
                </c:pt>
                <c:pt idx="274">
                  <c:v>0.99831020986042174</c:v>
                </c:pt>
                <c:pt idx="275">
                  <c:v>0.99876497417188459</c:v>
                </c:pt>
                <c:pt idx="276">
                  <c:v>0.9992723617511523</c:v>
                </c:pt>
                <c:pt idx="277">
                  <c:v>0.99856169085415014</c:v>
                </c:pt>
                <c:pt idx="278">
                  <c:v>0.99830621351924731</c:v>
                </c:pt>
                <c:pt idx="279">
                  <c:v>0.99772263436920838</c:v>
                </c:pt>
                <c:pt idx="280">
                  <c:v>0.99611058549880327</c:v>
                </c:pt>
                <c:pt idx="281">
                  <c:v>0.99103417811859273</c:v>
                </c:pt>
                <c:pt idx="282">
                  <c:v>0.99040970588075639</c:v>
                </c:pt>
                <c:pt idx="283">
                  <c:v>0.98904317767734051</c:v>
                </c:pt>
                <c:pt idx="284">
                  <c:v>0.98609468761825358</c:v>
                </c:pt>
                <c:pt idx="285">
                  <c:v>0.97925510404119886</c:v>
                </c:pt>
                <c:pt idx="286">
                  <c:v>0.97290821633309277</c:v>
                </c:pt>
                <c:pt idx="287">
                  <c:v>0.97117855810394171</c:v>
                </c:pt>
                <c:pt idx="288">
                  <c:v>0.96763018768959352</c:v>
                </c:pt>
                <c:pt idx="289">
                  <c:v>0.95999594505531394</c:v>
                </c:pt>
                <c:pt idx="290">
                  <c:v>0.94778956369000023</c:v>
                </c:pt>
                <c:pt idx="291">
                  <c:v>0.94595431245854922</c:v>
                </c:pt>
                <c:pt idx="292">
                  <c:v>0.94222264641788578</c:v>
                </c:pt>
                <c:pt idx="293">
                  <c:v>0.93437326605386017</c:v>
                </c:pt>
                <c:pt idx="294">
                  <c:v>0.91696923167945499</c:v>
                </c:pt>
                <c:pt idx="295">
                  <c:v>0.91481226828021756</c:v>
                </c:pt>
                <c:pt idx="296">
                  <c:v>0.91095924029309305</c:v>
                </c:pt>
                <c:pt idx="297">
                  <c:v>0.90288833569923876</c:v>
                </c:pt>
                <c:pt idx="298">
                  <c:v>0.88606111382613106</c:v>
                </c:pt>
                <c:pt idx="299">
                  <c:v>0.87258363607210854</c:v>
                </c:pt>
                <c:pt idx="300">
                  <c:v>0.8688515653037554</c:v>
                </c:pt>
                <c:pt idx="301">
                  <c:v>0.8612996214617239</c:v>
                </c:pt>
                <c:pt idx="302">
                  <c:v>0.8456975239621396</c:v>
                </c:pt>
                <c:pt idx="303">
                  <c:v>0.82327352338069348</c:v>
                </c:pt>
                <c:pt idx="304">
                  <c:v>0.81991297359292792</c:v>
                </c:pt>
                <c:pt idx="305">
                  <c:v>0.81314557471133753</c:v>
                </c:pt>
                <c:pt idx="306">
                  <c:v>0.7993039197035704</c:v>
                </c:pt>
                <c:pt idx="307">
                  <c:v>0.77014432433512658</c:v>
                </c:pt>
                <c:pt idx="308">
                  <c:v>0.76777767060121394</c:v>
                </c:pt>
                <c:pt idx="309">
                  <c:v>0.76297330628565929</c:v>
                </c:pt>
                <c:pt idx="310">
                  <c:v>0.75325198643132729</c:v>
                </c:pt>
                <c:pt idx="311">
                  <c:v>0.73315226591507976</c:v>
                </c:pt>
                <c:pt idx="312">
                  <c:v>0.70412928480429493</c:v>
                </c:pt>
                <c:pt idx="313">
                  <c:v>0.69976425291657307</c:v>
                </c:pt>
                <c:pt idx="314">
                  <c:v>0.69097800492059946</c:v>
                </c:pt>
                <c:pt idx="315">
                  <c:v>0.67310698052226103</c:v>
                </c:pt>
                <c:pt idx="316">
                  <c:v>0.63653513192796018</c:v>
                </c:pt>
                <c:pt idx="317">
                  <c:v>0.63362110090242874</c:v>
                </c:pt>
                <c:pt idx="318">
                  <c:v>0.62777177677389739</c:v>
                </c:pt>
                <c:pt idx="319">
                  <c:v>0.61603645268325002</c:v>
                </c:pt>
                <c:pt idx="320">
                  <c:v>0.59228590556265681</c:v>
                </c:pt>
                <c:pt idx="321">
                  <c:v>0.55932519688904225</c:v>
                </c:pt>
                <c:pt idx="322">
                  <c:v>0.55435238589950186</c:v>
                </c:pt>
                <c:pt idx="323">
                  <c:v>0.54433944563830827</c:v>
                </c:pt>
                <c:pt idx="324">
                  <c:v>0.52397577910170301</c:v>
                </c:pt>
                <c:pt idx="325">
                  <c:v>0.48161614026015492</c:v>
                </c:pt>
                <c:pt idx="326">
                  <c:v>0.47877852562152645</c:v>
                </c:pt>
                <c:pt idx="327">
                  <c:v>0.47305435430044374</c:v>
                </c:pt>
                <c:pt idx="328">
                  <c:v>0.46152596679039182</c:v>
                </c:pt>
                <c:pt idx="329">
                  <c:v>0.43817905236969201</c:v>
                </c:pt>
                <c:pt idx="330">
                  <c:v>0.39159377832586262</c:v>
                </c:pt>
                <c:pt idx="331">
                  <c:v>0.38686507737354281</c:v>
                </c:pt>
                <c:pt idx="332">
                  <c:v>0.37741794822526464</c:v>
                </c:pt>
                <c:pt idx="333">
                  <c:v>0.35856213512913554</c:v>
                </c:pt>
                <c:pt idx="334">
                  <c:v>0.32094885241649146</c:v>
                </c:pt>
                <c:pt idx="335">
                  <c:v>0.30395267780175456</c:v>
                </c:pt>
                <c:pt idx="336">
                  <c:v>0.29643429598836829</c:v>
                </c:pt>
                <c:pt idx="337">
                  <c:v>0.28126155846807743</c:v>
                </c:pt>
                <c:pt idx="338">
                  <c:v>0.25048199478657968</c:v>
                </c:pt>
                <c:pt idx="339">
                  <c:v>0.21316661389321734</c:v>
                </c:pt>
                <c:pt idx="340">
                  <c:v>0.20651536443297536</c:v>
                </c:pt>
                <c:pt idx="341">
                  <c:v>0.19301914438455159</c:v>
                </c:pt>
                <c:pt idx="342">
                  <c:v>0.16573472260826452</c:v>
                </c:pt>
                <c:pt idx="343">
                  <c:v>0.11402019533435222</c:v>
                </c:pt>
                <c:pt idx="344">
                  <c:v>0.10858097745070119</c:v>
                </c:pt>
                <c:pt idx="345">
                  <c:v>9.7895553417010506E-2</c:v>
                </c:pt>
                <c:pt idx="346">
                  <c:v>7.7058957642524739E-2</c:v>
                </c:pt>
                <c:pt idx="347">
                  <c:v>4.0322649231993954E-2</c:v>
                </c:pt>
                <c:pt idx="348">
                  <c:v>2.7764056887240436E-2</c:v>
                </c:pt>
                <c:pt idx="349">
                  <c:v>2.2227796322990778E-2</c:v>
                </c:pt>
                <c:pt idx="350">
                  <c:v>1.1940556439254629E-2</c:v>
                </c:pt>
                <c:pt idx="351">
                  <c:v>-3.9998716323844255E-3</c:v>
                </c:pt>
                <c:pt idx="352">
                  <c:v>-1.4532935153825345E-2</c:v>
                </c:pt>
                <c:pt idx="353">
                  <c:v>-1.5589582480697677E-2</c:v>
                </c:pt>
                <c:pt idx="354">
                  <c:v>-1.7233232372503366E-2</c:v>
                </c:pt>
                <c:pt idx="355">
                  <c:v>-1.8706484977139694E-2</c:v>
                </c:pt>
                <c:pt idx="356">
                  <c:v>-1.7782239827462406E-2</c:v>
                </c:pt>
                <c:pt idx="357">
                  <c:v>-1.7413687337340642E-2</c:v>
                </c:pt>
                <c:pt idx="358">
                  <c:v>-1.6662020512279684E-2</c:v>
                </c:pt>
                <c:pt idx="359">
                  <c:v>-1.5183316401944074E-2</c:v>
                </c:pt>
                <c:pt idx="360">
                  <c:v>-1.305024651416644E-2</c:v>
                </c:pt>
                <c:pt idx="361">
                  <c:v>-1.2677261998969784E-2</c:v>
                </c:pt>
                <c:pt idx="362">
                  <c:v>-1.2600107264857802E-2</c:v>
                </c:pt>
                <c:pt idx="363">
                  <c:v>-1.2681843560434579E-2</c:v>
                </c:pt>
                <c:pt idx="364">
                  <c:v>-1.3128933471145335E-2</c:v>
                </c:pt>
                <c:pt idx="365">
                  <c:v>-1.3816116143065087E-2</c:v>
                </c:pt>
                <c:pt idx="366">
                  <c:v>-1.3920266410398622E-2</c:v>
                </c:pt>
                <c:pt idx="367">
                  <c:v>-1.4083619612036146E-2</c:v>
                </c:pt>
                <c:pt idx="368">
                  <c:v>-1.4186908164744454E-2</c:v>
                </c:pt>
                <c:pt idx="369">
                  <c:v>-1.3537079406534041E-2</c:v>
                </c:pt>
                <c:pt idx="370">
                  <c:v>-1.3384384663316123E-2</c:v>
                </c:pt>
                <c:pt idx="371">
                  <c:v>-1.3056755860121776E-2</c:v>
                </c:pt>
                <c:pt idx="372">
                  <c:v>-1.2321064378904014E-2</c:v>
                </c:pt>
                <c:pt idx="373">
                  <c:v>-1.1053278817169016E-2</c:v>
                </c:pt>
                <c:pt idx="374">
                  <c:v>-1.0763826219921311E-2</c:v>
                </c:pt>
                <c:pt idx="375">
                  <c:v>-1.0634595519597527E-2</c:v>
                </c:pt>
                <c:pt idx="376">
                  <c:v>-1.050290623055369E-2</c:v>
                </c:pt>
                <c:pt idx="377">
                  <c:v>-1.0436175981836255E-2</c:v>
                </c:pt>
                <c:pt idx="378">
                  <c:v>-1.0649287888434427E-2</c:v>
                </c:pt>
                <c:pt idx="379">
                  <c:v>-1.0713879732976094E-2</c:v>
                </c:pt>
                <c:pt idx="380">
                  <c:v>-1.0832040093685153E-2</c:v>
                </c:pt>
                <c:pt idx="381">
                  <c:v>-1.099504852227581E-2</c:v>
                </c:pt>
                <c:pt idx="382">
                  <c:v>-1.0834151719037127E-2</c:v>
                </c:pt>
                <c:pt idx="383">
                  <c:v>-1.0759669514233081E-2</c:v>
                </c:pt>
                <c:pt idx="384">
                  <c:v>-1.0585463829011058E-2</c:v>
                </c:pt>
                <c:pt idx="385">
                  <c:v>-1.0151127858840649E-2</c:v>
                </c:pt>
                <c:pt idx="386">
                  <c:v>-9.2005839621622926E-3</c:v>
                </c:pt>
                <c:pt idx="387">
                  <c:v>-8.9938302585347799E-3</c:v>
                </c:pt>
                <c:pt idx="388">
                  <c:v>-8.8449105067038136E-3</c:v>
                </c:pt>
                <c:pt idx="389">
                  <c:v>-8.5838538665844923E-3</c:v>
                </c:pt>
                <c:pt idx="390">
                  <c:v>-8.2862185608517068E-3</c:v>
                </c:pt>
                <c:pt idx="391">
                  <c:v>-8.2788664663642503E-3</c:v>
                </c:pt>
                <c:pt idx="392">
                  <c:v>-8.314767829198242E-3</c:v>
                </c:pt>
                <c:pt idx="393">
                  <c:v>-8.4026072439782346E-3</c:v>
                </c:pt>
                <c:pt idx="394">
                  <c:v>-8.5992623822322822E-3</c:v>
                </c:pt>
                <c:pt idx="395">
                  <c:v>-8.6627673057129186E-3</c:v>
                </c:pt>
                <c:pt idx="396">
                  <c:v>-8.642312780304166E-3</c:v>
                </c:pt>
                <c:pt idx="397">
                  <c:v>-8.580553147424742E-3</c:v>
                </c:pt>
                <c:pt idx="398">
                  <c:v>-8.3766833283739767E-3</c:v>
                </c:pt>
                <c:pt idx="399">
                  <c:v>-7.7662388068027478E-3</c:v>
                </c:pt>
                <c:pt idx="400">
                  <c:v>-7.6299664008801062E-3</c:v>
                </c:pt>
                <c:pt idx="401">
                  <c:v>-7.4907575950946513E-3</c:v>
                </c:pt>
                <c:pt idx="402">
                  <c:v>-7.2440593725260193E-3</c:v>
                </c:pt>
                <c:pt idx="403">
                  <c:v>-6.8503518811683945E-3</c:v>
                </c:pt>
                <c:pt idx="404">
                  <c:v>-6.7299859383445609E-3</c:v>
                </c:pt>
                <c:pt idx="405">
                  <c:v>-6.7363462321027023E-3</c:v>
                </c:pt>
                <c:pt idx="406">
                  <c:v>-6.769644866216902E-3</c:v>
                </c:pt>
                <c:pt idx="407">
                  <c:v>-6.9105034659390175E-3</c:v>
                </c:pt>
                <c:pt idx="408">
                  <c:v>-7.0601073860049315E-3</c:v>
                </c:pt>
                <c:pt idx="409">
                  <c:v>-7.0698661587970798E-3</c:v>
                </c:pt>
                <c:pt idx="410">
                  <c:v>-7.0759492705258289E-3</c:v>
                </c:pt>
                <c:pt idx="411">
                  <c:v>-7.0273225751981199E-3</c:v>
                </c:pt>
                <c:pt idx="412">
                  <c:v>-6.6870926315841699E-3</c:v>
                </c:pt>
                <c:pt idx="413">
                  <c:v>-6.6124549334620813E-3</c:v>
                </c:pt>
                <c:pt idx="414">
                  <c:v>-6.4967316399139347E-3</c:v>
                </c:pt>
                <c:pt idx="415">
                  <c:v>-6.2575445588264732E-3</c:v>
                </c:pt>
                <c:pt idx="416">
                  <c:v>-5.8183225078547729E-3</c:v>
                </c:pt>
                <c:pt idx="417">
                  <c:v>-5.5959400507633933E-3</c:v>
                </c:pt>
                <c:pt idx="418">
                  <c:v>-5.5706832361730506E-3</c:v>
                </c:pt>
                <c:pt idx="419">
                  <c:v>-5.5563629268972287E-3</c:v>
                </c:pt>
                <c:pt idx="420">
                  <c:v>-5.580370744071036E-3</c:v>
                </c:pt>
                <c:pt idx="421">
                  <c:v>-5.7094819818199471E-3</c:v>
                </c:pt>
                <c:pt idx="422">
                  <c:v>-5.7295403878503343E-3</c:v>
                </c:pt>
                <c:pt idx="423">
                  <c:v>-5.7650191447070499E-3</c:v>
                </c:pt>
                <c:pt idx="424">
                  <c:v>-5.8047441116710835E-3</c:v>
                </c:pt>
                <c:pt idx="425">
                  <c:v>-5.6542100326571077E-3</c:v>
                </c:pt>
                <c:pt idx="426">
                  <c:v>-5.6228045783437239E-3</c:v>
                </c:pt>
                <c:pt idx="427">
                  <c:v>-5.543138219884813E-3</c:v>
                </c:pt>
                <c:pt idx="428">
                  <c:v>-5.3649551426618097E-3</c:v>
                </c:pt>
                <c:pt idx="429">
                  <c:v>-4.9687155211379933E-3</c:v>
                </c:pt>
                <c:pt idx="430">
                  <c:v>-4.6974346885625198E-3</c:v>
                </c:pt>
                <c:pt idx="431">
                  <c:v>-4.6488954770214606E-3</c:v>
                </c:pt>
                <c:pt idx="432">
                  <c:v>-4.5697137956692098E-3</c:v>
                </c:pt>
                <c:pt idx="433">
                  <c:v>-4.4876431638012949E-3</c:v>
                </c:pt>
                <c:pt idx="434">
                  <c:v>-4.5260285030708615E-3</c:v>
                </c:pt>
                <c:pt idx="435">
                  <c:v>-4.5463544447218261E-3</c:v>
                </c:pt>
                <c:pt idx="436">
                  <c:v>-4.5900657610960299E-3</c:v>
                </c:pt>
                <c:pt idx="437">
                  <c:v>-4.6766458493487269E-3</c:v>
                </c:pt>
                <c:pt idx="438">
                  <c:v>-4.693770438039032E-3</c:v>
                </c:pt>
                <c:pt idx="439">
                  <c:v>-4.6810852623243695E-3</c:v>
                </c:pt>
                <c:pt idx="440">
                  <c:v>-4.6405232820822479E-3</c:v>
                </c:pt>
                <c:pt idx="441">
                  <c:v>-4.5220092016124399E-3</c:v>
                </c:pt>
                <c:pt idx="442">
                  <c:v>-4.243560344942077E-3</c:v>
                </c:pt>
                <c:pt idx="443">
                  <c:v>-4.0104600092419158E-3</c:v>
                </c:pt>
                <c:pt idx="444">
                  <c:v>-3.9532408680734779E-3</c:v>
                </c:pt>
                <c:pt idx="445">
                  <c:v>-3.8478996080469905E-3</c:v>
                </c:pt>
                <c:pt idx="446">
                  <c:v>-3.6905181839720727E-3</c:v>
                </c:pt>
                <c:pt idx="447">
                  <c:v>-3.6377428804949701E-3</c:v>
                </c:pt>
                <c:pt idx="448">
                  <c:v>-3.6500243521955349E-3</c:v>
                </c:pt>
                <c:pt idx="449">
                  <c:v>-3.6817738859829408E-3</c:v>
                </c:pt>
                <c:pt idx="450">
                  <c:v>-3.7705857365828363E-3</c:v>
                </c:pt>
                <c:pt idx="451">
                  <c:v>-3.8958164455497215E-3</c:v>
                </c:pt>
                <c:pt idx="452">
                  <c:v>-3.8988727671807177E-3</c:v>
                </c:pt>
                <c:pt idx="453">
                  <c:v>-3.8959806788720639E-3</c:v>
                </c:pt>
                <c:pt idx="454">
                  <c:v>-3.8768751106358357E-3</c:v>
                </c:pt>
                <c:pt idx="455">
                  <c:v>-3.7697160937799532E-3</c:v>
                </c:pt>
                <c:pt idx="456">
                  <c:v>-3.5181935128660458E-3</c:v>
                </c:pt>
                <c:pt idx="457">
                  <c:v>-3.4718524288224009E-3</c:v>
                </c:pt>
                <c:pt idx="458">
                  <c:v>-3.3784005820439128E-3</c:v>
                </c:pt>
                <c:pt idx="459">
                  <c:v>-3.1997705899155363E-3</c:v>
                </c:pt>
                <c:pt idx="460">
                  <c:v>-2.9973936829120057E-3</c:v>
                </c:pt>
                <c:pt idx="461">
                  <c:v>-2.9910891677645576E-3</c:v>
                </c:pt>
                <c:pt idx="462">
                  <c:v>-2.9876976200954399E-3</c:v>
                </c:pt>
                <c:pt idx="463">
                  <c:v>-2.9941345936273451E-3</c:v>
                </c:pt>
                <c:pt idx="464">
                  <c:v>-3.0552521419493243E-3</c:v>
                </c:pt>
                <c:pt idx="465">
                  <c:v>-3.1664647104016259E-3</c:v>
                </c:pt>
                <c:pt idx="466">
                  <c:v>-3.1784066253208593E-3</c:v>
                </c:pt>
                <c:pt idx="467">
                  <c:v>-3.1964612831118138E-3</c:v>
                </c:pt>
                <c:pt idx="468">
                  <c:v>-3.2024398795931115E-3</c:v>
                </c:pt>
                <c:pt idx="469">
                  <c:v>-3.0596038041093912E-3</c:v>
                </c:pt>
                <c:pt idx="470">
                  <c:v>-3.0426125953507939E-3</c:v>
                </c:pt>
                <c:pt idx="471">
                  <c:v>-3.0041304592250823E-3</c:v>
                </c:pt>
                <c:pt idx="472">
                  <c:v>-2.9217973234641464E-3</c:v>
                </c:pt>
                <c:pt idx="473">
                  <c:v>-2.7419745220205812E-3</c:v>
                </c:pt>
                <c:pt idx="474">
                  <c:v>-2.4693867803861512E-3</c:v>
                </c:pt>
                <c:pt idx="475">
                  <c:v>-2.4540677491961941E-3</c:v>
                </c:pt>
                <c:pt idx="476">
                  <c:v>-2.4302624052308626E-3</c:v>
                </c:pt>
                <c:pt idx="477">
                  <c:v>-2.4107882393848271E-3</c:v>
                </c:pt>
                <c:pt idx="478">
                  <c:v>-2.456944908086631E-3</c:v>
                </c:pt>
                <c:pt idx="479">
                  <c:v>-2.5017902187927515E-3</c:v>
                </c:pt>
                <c:pt idx="480">
                  <c:v>-2.5251939683534827E-3</c:v>
                </c:pt>
                <c:pt idx="481">
                  <c:v>-2.5654416670379946E-3</c:v>
                </c:pt>
                <c:pt idx="482">
                  <c:v>-2.6188348179193789E-3</c:v>
                </c:pt>
                <c:pt idx="483">
                  <c:v>-2.5768943777589354E-3</c:v>
                </c:pt>
                <c:pt idx="484">
                  <c:v>-2.5525082472228492E-3</c:v>
                </c:pt>
                <c:pt idx="485">
                  <c:v>-2.4904661038248023E-3</c:v>
                </c:pt>
                <c:pt idx="486">
                  <c:v>-2.3497729461852269E-3</c:v>
                </c:pt>
                <c:pt idx="487">
                  <c:v>-2.0817427331698284E-3</c:v>
                </c:pt>
                <c:pt idx="488">
                  <c:v>-2.0582465316424828E-3</c:v>
                </c:pt>
                <c:pt idx="489">
                  <c:v>-2.0188859105999186E-3</c:v>
                </c:pt>
                <c:pt idx="490">
                  <c:v>-1.9557528366133275E-3</c:v>
                </c:pt>
                <c:pt idx="491">
                  <c:v>-1.9262702279278779E-3</c:v>
                </c:pt>
                <c:pt idx="492">
                  <c:v>-1.9514412462639677E-3</c:v>
                </c:pt>
                <c:pt idx="493">
                  <c:v>-1.9735817420076709E-3</c:v>
                </c:pt>
                <c:pt idx="494">
                  <c:v>-2.023561511103035E-3</c:v>
                </c:pt>
                <c:pt idx="495">
                  <c:v>-2.1216449642337608E-3</c:v>
                </c:pt>
                <c:pt idx="496">
                  <c:v>-2.1521793227420936E-3</c:v>
                </c:pt>
                <c:pt idx="497">
                  <c:v>-2.1458473275716016E-3</c:v>
                </c:pt>
                <c:pt idx="498">
                  <c:v>-2.1233803026026905E-3</c:v>
                </c:pt>
                <c:pt idx="499">
                  <c:v>-2.0417816093922831E-3</c:v>
                </c:pt>
                <c:pt idx="500">
                  <c:v>-1.8251393149158841E-3</c:v>
                </c:pt>
                <c:pt idx="501">
                  <c:v>-1.798345440745268E-3</c:v>
                </c:pt>
                <c:pt idx="502">
                  <c:v>-1.7457263108880648E-3</c:v>
                </c:pt>
                <c:pt idx="503">
                  <c:v>-1.6511212655701808E-3</c:v>
                </c:pt>
                <c:pt idx="504">
                  <c:v>-1.5468198493835724E-3</c:v>
                </c:pt>
                <c:pt idx="505">
                  <c:v>-1.5452357514589797E-3</c:v>
                </c:pt>
                <c:pt idx="506">
                  <c:v>-1.5572616174369036E-3</c:v>
                </c:pt>
                <c:pt idx="507">
                  <c:v>-1.5964802903951441E-3</c:v>
                </c:pt>
                <c:pt idx="508">
                  <c:v>-1.6857127816630078E-3</c:v>
                </c:pt>
                <c:pt idx="509">
                  <c:v>-1.7622995653389603E-3</c:v>
                </c:pt>
                <c:pt idx="510">
                  <c:v>-1.7689767563140305E-3</c:v>
                </c:pt>
                <c:pt idx="511">
                  <c:v>-1.7748109604898113E-3</c:v>
                </c:pt>
                <c:pt idx="512">
                  <c:v>-1.7527223277121412E-3</c:v>
                </c:pt>
                <c:pt idx="513">
                  <c:v>-1.6118804068654565E-3</c:v>
                </c:pt>
                <c:pt idx="514">
                  <c:v>-1.5866484860644341E-3</c:v>
                </c:pt>
                <c:pt idx="515">
                  <c:v>-1.5341245645109432E-3</c:v>
                </c:pt>
                <c:pt idx="516">
                  <c:v>-1.4266629807586472E-3</c:v>
                </c:pt>
                <c:pt idx="517">
                  <c:v>-1.2661919720500978E-3</c:v>
                </c:pt>
                <c:pt idx="518">
                  <c:v>-1.2430027628988086E-3</c:v>
                </c:pt>
                <c:pt idx="519">
                  <c:v>-1.2398027321545847E-3</c:v>
                </c:pt>
                <c:pt idx="520">
                  <c:v>-1.2540366832798342E-3</c:v>
                </c:pt>
                <c:pt idx="521">
                  <c:v>-1.3096142734269796E-3</c:v>
                </c:pt>
                <c:pt idx="522">
                  <c:v>-1.3908902005882759E-3</c:v>
                </c:pt>
                <c:pt idx="523">
                  <c:v>-1.407174109294983E-3</c:v>
                </c:pt>
                <c:pt idx="524">
                  <c:v>-1.4329999233317428E-3</c:v>
                </c:pt>
                <c:pt idx="525">
                  <c:v>-1.4665234434604025E-3</c:v>
                </c:pt>
                <c:pt idx="526">
                  <c:v>-1.4147902925100908E-3</c:v>
                </c:pt>
                <c:pt idx="527">
                  <c:v>-1.3966644212046523E-3</c:v>
                </c:pt>
                <c:pt idx="528">
                  <c:v>-1.3563644054330119E-3</c:v>
                </c:pt>
                <c:pt idx="529">
                  <c:v>-1.2600300046992424E-3</c:v>
                </c:pt>
                <c:pt idx="530">
                  <c:v>-1.0888546404380002E-3</c:v>
                </c:pt>
                <c:pt idx="531">
                  <c:v>-1.054998431620486E-3</c:v>
                </c:pt>
                <c:pt idx="532">
                  <c:v>-1.0362498810814471E-3</c:v>
                </c:pt>
                <c:pt idx="533">
                  <c:v>-1.0117618770321879E-3</c:v>
                </c:pt>
                <c:pt idx="534">
                  <c:v>-1.0166179096135479E-3</c:v>
                </c:pt>
                <c:pt idx="535">
                  <c:v>-1.0734535701293045E-3</c:v>
                </c:pt>
                <c:pt idx="536">
                  <c:v>-1.0929735024639516E-3</c:v>
                </c:pt>
                <c:pt idx="537">
                  <c:v>-1.1333180523501983E-3</c:v>
                </c:pt>
                <c:pt idx="538">
                  <c:v>-1.2045781585899975E-3</c:v>
                </c:pt>
                <c:pt idx="539">
                  <c:v>-1.2370015774238027E-3</c:v>
                </c:pt>
                <c:pt idx="540">
                  <c:v>-1.2294812415569966E-3</c:v>
                </c:pt>
                <c:pt idx="541">
                  <c:v>-1.2093603430510535E-3</c:v>
                </c:pt>
                <c:pt idx="542">
                  <c:v>-1.1455755489114463E-3</c:v>
                </c:pt>
                <c:pt idx="543">
                  <c:v>-9.8430193873468301E-4</c:v>
                </c:pt>
                <c:pt idx="544">
                  <c:v>-9.5290989925742281E-4</c:v>
                </c:pt>
                <c:pt idx="545">
                  <c:v>-9.242541453125774E-4</c:v>
                </c:pt>
                <c:pt idx="546">
                  <c:v>-8.8209917029869692E-4</c:v>
                </c:pt>
                <c:pt idx="547">
                  <c:v>-8.3400839989122236E-4</c:v>
                </c:pt>
                <c:pt idx="548">
                  <c:v>-8.5609989302671652E-4</c:v>
                </c:pt>
                <c:pt idx="549">
                  <c:v>-8.7229671149326637E-4</c:v>
                </c:pt>
                <c:pt idx="550">
                  <c:v>-9.1024198928260863E-4</c:v>
                </c:pt>
                <c:pt idx="551">
                  <c:v>-9.9645168789487342E-4</c:v>
                </c:pt>
                <c:pt idx="552">
                  <c:v>-1.0729899662273998E-3</c:v>
                </c:pt>
                <c:pt idx="553">
                  <c:v>-1.0767014584116981E-3</c:v>
                </c:pt>
                <c:pt idx="554">
                  <c:v>-1.0785279574877114E-3</c:v>
                </c:pt>
                <c:pt idx="555">
                  <c:v>-1.0590949378940706E-3</c:v>
                </c:pt>
                <c:pt idx="556">
                  <c:v>-9.5355362392702506E-4</c:v>
                </c:pt>
                <c:pt idx="557">
                  <c:v>-9.3147167952290009E-4</c:v>
                </c:pt>
                <c:pt idx="558">
                  <c:v>-8.9948396889624673E-4</c:v>
                </c:pt>
                <c:pt idx="559">
                  <c:v>-8.3726384886165803E-4</c:v>
                </c:pt>
                <c:pt idx="560">
                  <c:v>-7.4327156967011056E-4</c:v>
                </c:pt>
                <c:pt idx="561">
                  <c:v>-7.2374834394289193E-4</c:v>
                </c:pt>
                <c:pt idx="562">
                  <c:v>-7.3110647566189109E-4</c:v>
                </c:pt>
                <c:pt idx="563">
                  <c:v>-7.5764075362739363E-4</c:v>
                </c:pt>
                <c:pt idx="564">
                  <c:v>-8.2471420044597041E-4</c:v>
                </c:pt>
                <c:pt idx="565">
                  <c:v>-9.2606224777706358E-4</c:v>
                </c:pt>
                <c:pt idx="566">
                  <c:v>-9.3726787298804523E-4</c:v>
                </c:pt>
                <c:pt idx="567">
                  <c:v>-9.5605891320963267E-4</c:v>
                </c:pt>
                <c:pt idx="568">
                  <c:v>-9.755380905572702E-4</c:v>
                </c:pt>
                <c:pt idx="569">
                  <c:v>-9.263434628814705E-4</c:v>
                </c:pt>
                <c:pt idx="570">
                  <c:v>-9.1499478813364616E-4</c:v>
                </c:pt>
                <c:pt idx="571">
                  <c:v>-8.8737848566807962E-4</c:v>
                </c:pt>
                <c:pt idx="572">
                  <c:v>-8.27280490787959E-4</c:v>
                </c:pt>
                <c:pt idx="573">
                  <c:v>-7.1156046780375631E-4</c:v>
                </c:pt>
                <c:pt idx="574">
                  <c:v>-6.54218221843289E-4</c:v>
                </c:pt>
                <c:pt idx="575">
                  <c:v>-6.5028539178909239E-4</c:v>
                </c:pt>
                <c:pt idx="576">
                  <c:v>-6.4944348885651818E-4</c:v>
                </c:pt>
                <c:pt idx="577">
                  <c:v>-6.8172095602183941E-4</c:v>
                </c:pt>
                <c:pt idx="578">
                  <c:v>-7.7464316780947486E-4</c:v>
                </c:pt>
                <c:pt idx="579">
                  <c:v>-7.9010917669819513E-4</c:v>
                </c:pt>
                <c:pt idx="580">
                  <c:v>-8.2055039544767219E-4</c:v>
                </c:pt>
                <c:pt idx="581">
                  <c:v>-8.722739459690389E-4</c:v>
                </c:pt>
                <c:pt idx="582">
                  <c:v>-8.9984094273139962E-4</c:v>
                </c:pt>
                <c:pt idx="583">
                  <c:v>-8.9452914608479349E-4</c:v>
                </c:pt>
                <c:pt idx="584">
                  <c:v>-8.7765136244309443E-4</c:v>
                </c:pt>
                <c:pt idx="585">
                  <c:v>-8.311866184629571E-4</c:v>
                </c:pt>
                <c:pt idx="586">
                  <c:v>-7.3086900426909017E-4</c:v>
                </c:pt>
                <c:pt idx="587">
                  <c:v>-6.6216943206260748E-4</c:v>
                </c:pt>
                <c:pt idx="588">
                  <c:v>-6.4966800674111131E-4</c:v>
                </c:pt>
                <c:pt idx="589">
                  <c:v>-6.3091128458203866E-4</c:v>
                </c:pt>
                <c:pt idx="590">
                  <c:v>-6.2251163412517161E-4</c:v>
                </c:pt>
                <c:pt idx="591">
                  <c:v>-6.7861552526537561E-4</c:v>
                </c:pt>
                <c:pt idx="592">
                  <c:v>-6.937620677509444E-4</c:v>
                </c:pt>
                <c:pt idx="593">
                  <c:v>-7.2617139025196774E-4</c:v>
                </c:pt>
                <c:pt idx="594">
                  <c:v>-7.9360614784909384E-4</c:v>
                </c:pt>
                <c:pt idx="595">
                  <c:v>-8.7531175838427794E-4</c:v>
                </c:pt>
                <c:pt idx="596">
                  <c:v>-8.7704477313872524E-4</c:v>
                </c:pt>
                <c:pt idx="597">
                  <c:v>-8.7556276846388593E-4</c:v>
                </c:pt>
                <c:pt idx="598">
                  <c:v>-8.6572291422109561E-4</c:v>
                </c:pt>
                <c:pt idx="599">
                  <c:v>-8.1477749409335253E-4</c:v>
                </c:pt>
                <c:pt idx="600">
                  <c:v>-7.1826782333389669E-4</c:v>
                </c:pt>
              </c:numCache>
            </c:numRef>
          </c:yVal>
          <c:smooth val="0"/>
        </c:ser>
        <c:ser>
          <c:idx val="4"/>
          <c:order val="4"/>
          <c:tx>
            <c:v>750 V</c:v>
          </c:tx>
          <c:marker>
            <c:symbol val="none"/>
          </c:marker>
          <c:xVal>
            <c:numRef>
              <c:f>'750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'750 V'!$C$5700:$C$6300</c:f>
              <c:numCache>
                <c:formatCode>0.00E+00</c:formatCode>
                <c:ptCount val="601"/>
                <c:pt idx="0">
                  <c:v>-3.3397073486831769E-3</c:v>
                </c:pt>
                <c:pt idx="1">
                  <c:v>-3.615764580233596E-3</c:v>
                </c:pt>
                <c:pt idx="2">
                  <c:v>-3.9794253805054518E-3</c:v>
                </c:pt>
                <c:pt idx="3">
                  <c:v>-4.0119030933624313E-3</c:v>
                </c:pt>
                <c:pt idx="4">
                  <c:v>-4.061891140528651E-3</c:v>
                </c:pt>
                <c:pt idx="5">
                  <c:v>-4.0924754182199768E-3</c:v>
                </c:pt>
                <c:pt idx="6">
                  <c:v>-3.8610526007102951E-3</c:v>
                </c:pt>
                <c:pt idx="7">
                  <c:v>-3.8095532342799407E-3</c:v>
                </c:pt>
                <c:pt idx="8">
                  <c:v>-3.7065489266693858E-3</c:v>
                </c:pt>
                <c:pt idx="9">
                  <c:v>-3.502085284440579E-3</c:v>
                </c:pt>
                <c:pt idx="10">
                  <c:v>-3.1677287608279036E-3</c:v>
                </c:pt>
                <c:pt idx="11">
                  <c:v>-3.0790541529080373E-3</c:v>
                </c:pt>
                <c:pt idx="12">
                  <c:v>-3.1002618050536149E-3</c:v>
                </c:pt>
                <c:pt idx="13">
                  <c:v>-3.1716744132710599E-3</c:v>
                </c:pt>
                <c:pt idx="14">
                  <c:v>-3.4436694380793388E-3</c:v>
                </c:pt>
                <c:pt idx="15">
                  <c:v>-3.9374691996553642E-3</c:v>
                </c:pt>
                <c:pt idx="16">
                  <c:v>-4.0099540360372717E-3</c:v>
                </c:pt>
                <c:pt idx="17">
                  <c:v>-4.1479289773585972E-3</c:v>
                </c:pt>
                <c:pt idx="18">
                  <c:v>-4.3606084975639217E-3</c:v>
                </c:pt>
                <c:pt idx="19">
                  <c:v>-4.3266530902939882E-3</c:v>
                </c:pt>
                <c:pt idx="20">
                  <c:v>-4.297457184757921E-3</c:v>
                </c:pt>
                <c:pt idx="21">
                  <c:v>-4.2164079908243732E-3</c:v>
                </c:pt>
                <c:pt idx="22">
                  <c:v>-4.0272132929294454E-3</c:v>
                </c:pt>
                <c:pt idx="23">
                  <c:v>-3.5710787837096008E-3</c:v>
                </c:pt>
                <c:pt idx="24">
                  <c:v>-3.0790173267356913E-3</c:v>
                </c:pt>
                <c:pt idx="25">
                  <c:v>-3.0434610525850799E-3</c:v>
                </c:pt>
                <c:pt idx="26">
                  <c:v>-2.9993143627943912E-3</c:v>
                </c:pt>
                <c:pt idx="27">
                  <c:v>-3.0332500314738877E-3</c:v>
                </c:pt>
                <c:pt idx="28">
                  <c:v>-3.5566020133871224E-3</c:v>
                </c:pt>
                <c:pt idx="29">
                  <c:v>-3.6224208463800402E-3</c:v>
                </c:pt>
                <c:pt idx="30">
                  <c:v>-3.7655547507138495E-3</c:v>
                </c:pt>
                <c:pt idx="31">
                  <c:v>-4.058121081035055E-3</c:v>
                </c:pt>
                <c:pt idx="32">
                  <c:v>-4.5774406596196578E-3</c:v>
                </c:pt>
                <c:pt idx="33">
                  <c:v>-4.7967282749569193E-3</c:v>
                </c:pt>
                <c:pt idx="34">
                  <c:v>-4.7523325435795041E-3</c:v>
                </c:pt>
                <c:pt idx="35">
                  <c:v>-4.6277942150809159E-3</c:v>
                </c:pt>
                <c:pt idx="36">
                  <c:v>-4.2150033391108958E-3</c:v>
                </c:pt>
                <c:pt idx="37">
                  <c:v>-3.2298886109358347E-3</c:v>
                </c:pt>
                <c:pt idx="38">
                  <c:v>-3.1596188733943069E-3</c:v>
                </c:pt>
                <c:pt idx="39">
                  <c:v>-3.0295398720277837E-3</c:v>
                </c:pt>
                <c:pt idx="40">
                  <c:v>-2.7964065472103664E-3</c:v>
                </c:pt>
                <c:pt idx="41">
                  <c:v>-2.49752658473324E-3</c:v>
                </c:pt>
                <c:pt idx="42">
                  <c:v>-3.0062529019586923E-3</c:v>
                </c:pt>
                <c:pt idx="43">
                  <c:v>-3.1486434249764659E-3</c:v>
                </c:pt>
                <c:pt idx="44">
                  <c:v>-3.4613021593509572E-3</c:v>
                </c:pt>
                <c:pt idx="45">
                  <c:v>-4.1861384463283717E-3</c:v>
                </c:pt>
                <c:pt idx="46">
                  <c:v>-5.4351527293741483E-3</c:v>
                </c:pt>
                <c:pt idx="47">
                  <c:v>-5.730324790857816E-3</c:v>
                </c:pt>
                <c:pt idx="48">
                  <c:v>-5.7379982050223951E-3</c:v>
                </c:pt>
                <c:pt idx="49">
                  <c:v>-5.5283074330127E-3</c:v>
                </c:pt>
                <c:pt idx="50">
                  <c:v>-4.6931649453097295E-3</c:v>
                </c:pt>
                <c:pt idx="51">
                  <c:v>-2.7974739974957401E-3</c:v>
                </c:pt>
                <c:pt idx="52">
                  <c:v>-2.3762284215576323E-3</c:v>
                </c:pt>
                <c:pt idx="53">
                  <c:v>-1.6312974084023155E-3</c:v>
                </c:pt>
                <c:pt idx="54">
                  <c:v>-7.1797783520267955E-4</c:v>
                </c:pt>
                <c:pt idx="55">
                  <c:v>-3.3801052243119232E-3</c:v>
                </c:pt>
                <c:pt idx="56">
                  <c:v>-4.1653686903670622E-3</c:v>
                </c:pt>
                <c:pt idx="57">
                  <c:v>-6.2279820236310008E-3</c:v>
                </c:pt>
                <c:pt idx="58">
                  <c:v>-1.1395933418974047E-2</c:v>
                </c:pt>
                <c:pt idx="59">
                  <c:v>-2.859845589917483E-2</c:v>
                </c:pt>
                <c:pt idx="60">
                  <c:v>-3.8182562511992424E-2</c:v>
                </c:pt>
                <c:pt idx="61">
                  <c:v>-4.3820884340725036E-2</c:v>
                </c:pt>
                <c:pt idx="62">
                  <c:v>-5.5840643636645669E-2</c:v>
                </c:pt>
                <c:pt idx="63">
                  <c:v>-8.368042593563009E-2</c:v>
                </c:pt>
                <c:pt idx="64">
                  <c:v>-0.11840380268244069</c:v>
                </c:pt>
                <c:pt idx="65">
                  <c:v>-0.12518036468776542</c:v>
                </c:pt>
                <c:pt idx="66">
                  <c:v>-0.13888206995197555</c:v>
                </c:pt>
                <c:pt idx="67">
                  <c:v>-0.16665818908712252</c:v>
                </c:pt>
                <c:pt idx="68">
                  <c:v>-0.21631271576817823</c:v>
                </c:pt>
                <c:pt idx="69">
                  <c:v>-0.22169074106152378</c:v>
                </c:pt>
                <c:pt idx="70">
                  <c:v>-0.23236750656769148</c:v>
                </c:pt>
                <c:pt idx="71">
                  <c:v>-0.25329319833120578</c:v>
                </c:pt>
                <c:pt idx="72">
                  <c:v>-0.29381814952005503</c:v>
                </c:pt>
                <c:pt idx="73">
                  <c:v>-0.30746074060107764</c:v>
                </c:pt>
                <c:pt idx="74">
                  <c:v>-0.31530131726450472</c:v>
                </c:pt>
                <c:pt idx="75">
                  <c:v>-0.3309108028255604</c:v>
                </c:pt>
                <c:pt idx="76">
                  <c:v>-0.36208495203989671</c:v>
                </c:pt>
                <c:pt idx="77">
                  <c:v>-0.39413009990654263</c:v>
                </c:pt>
                <c:pt idx="78">
                  <c:v>-0.40042476090394369</c:v>
                </c:pt>
                <c:pt idx="79">
                  <c:v>-0.41303040475497493</c:v>
                </c:pt>
                <c:pt idx="80">
                  <c:v>-0.43822113351093978</c:v>
                </c:pt>
                <c:pt idx="81">
                  <c:v>-0.4808357279698327</c:v>
                </c:pt>
                <c:pt idx="82">
                  <c:v>-0.48572232692653194</c:v>
                </c:pt>
                <c:pt idx="83">
                  <c:v>-0.49543948213810984</c:v>
                </c:pt>
                <c:pt idx="84">
                  <c:v>-0.51460528664801442</c:v>
                </c:pt>
                <c:pt idx="85">
                  <c:v>-0.55170274163266375</c:v>
                </c:pt>
                <c:pt idx="86">
                  <c:v>-0.56225365850979769</c:v>
                </c:pt>
                <c:pt idx="87">
                  <c:v>-0.56934013179250043</c:v>
                </c:pt>
                <c:pt idx="88">
                  <c:v>-0.58329678660049911</c:v>
                </c:pt>
                <c:pt idx="89">
                  <c:v>-0.61085602418558704</c:v>
                </c:pt>
                <c:pt idx="90">
                  <c:v>-0.63677246665539666</c:v>
                </c:pt>
                <c:pt idx="91">
                  <c:v>-0.6421179864622143</c:v>
                </c:pt>
                <c:pt idx="92">
                  <c:v>-0.65274029449813442</c:v>
                </c:pt>
                <c:pt idx="93">
                  <c:v>-0.67382173026148895</c:v>
                </c:pt>
                <c:pt idx="94">
                  <c:v>-0.70747839320560268</c:v>
                </c:pt>
                <c:pt idx="95">
                  <c:v>-0.7114964504978325</c:v>
                </c:pt>
                <c:pt idx="96">
                  <c:v>-0.71948794550008277</c:v>
                </c:pt>
                <c:pt idx="97">
                  <c:v>-0.73517975866849594</c:v>
                </c:pt>
                <c:pt idx="98">
                  <c:v>-0.76519697326586367</c:v>
                </c:pt>
                <c:pt idx="99">
                  <c:v>-0.7721651827471494</c:v>
                </c:pt>
                <c:pt idx="100">
                  <c:v>-0.77778818993559229</c:v>
                </c:pt>
                <c:pt idx="101">
                  <c:v>-0.78887409673658127</c:v>
                </c:pt>
                <c:pt idx="102">
                  <c:v>-0.81016708392831716</c:v>
                </c:pt>
                <c:pt idx="103">
                  <c:v>-0.82837360569306939</c:v>
                </c:pt>
                <c:pt idx="104">
                  <c:v>-0.83231787588447792</c:v>
                </c:pt>
                <c:pt idx="105">
                  <c:v>-0.84012308527937507</c:v>
                </c:pt>
                <c:pt idx="106">
                  <c:v>-0.85534375452438027</c:v>
                </c:pt>
                <c:pt idx="107">
                  <c:v>-0.87794015913982237</c:v>
                </c:pt>
                <c:pt idx="108">
                  <c:v>-0.88073001589100686</c:v>
                </c:pt>
                <c:pt idx="109">
                  <c:v>-0.88626025158518051</c:v>
                </c:pt>
                <c:pt idx="110">
                  <c:v>-0.89699872415393389</c:v>
                </c:pt>
                <c:pt idx="111">
                  <c:v>-0.91697260035022488</c:v>
                </c:pt>
                <c:pt idx="112">
                  <c:v>-0.92056939491562906</c:v>
                </c:pt>
                <c:pt idx="113">
                  <c:v>-0.92416890375668359</c:v>
                </c:pt>
                <c:pt idx="114">
                  <c:v>-0.93100635466376946</c:v>
                </c:pt>
                <c:pt idx="115">
                  <c:v>-0.94384451868907082</c:v>
                </c:pt>
                <c:pt idx="116">
                  <c:v>-0.95362663385099422</c:v>
                </c:pt>
                <c:pt idx="117">
                  <c:v>-0.95581086999873277</c:v>
                </c:pt>
                <c:pt idx="118">
                  <c:v>-0.96007957951188305</c:v>
                </c:pt>
                <c:pt idx="119">
                  <c:v>-0.9680407996660817</c:v>
                </c:pt>
                <c:pt idx="120">
                  <c:v>-0.97850800526265003</c:v>
                </c:pt>
                <c:pt idx="121">
                  <c:v>-0.97979246362893413</c:v>
                </c:pt>
                <c:pt idx="122">
                  <c:v>-0.98230525185824302</c:v>
                </c:pt>
                <c:pt idx="123">
                  <c:v>-0.98697481251800978</c:v>
                </c:pt>
                <c:pt idx="124">
                  <c:v>-0.99472714619444869</c:v>
                </c:pt>
                <c:pt idx="125">
                  <c:v>-0.99566014337082032</c:v>
                </c:pt>
                <c:pt idx="126">
                  <c:v>-0.99682689256760804</c:v>
                </c:pt>
                <c:pt idx="127">
                  <c:v>-0.9989681205080081</c:v>
                </c:pt>
                <c:pt idx="128">
                  <c:v>-1.002092765803668</c:v>
                </c:pt>
                <c:pt idx="129">
                  <c:v>-1.0034471069786812</c:v>
                </c:pt>
                <c:pt idx="130">
                  <c:v>-1.0036162373489843</c:v>
                </c:pt>
                <c:pt idx="131">
                  <c:v>-1.003722321203214</c:v>
                </c:pt>
                <c:pt idx="132">
                  <c:v>-1.0034902185411008</c:v>
                </c:pt>
                <c:pt idx="133">
                  <c:v>-1.0017496081384931</c:v>
                </c:pt>
                <c:pt idx="134">
                  <c:v>-1.0013586968600234</c:v>
                </c:pt>
                <c:pt idx="135">
                  <c:v>-1.0005024230244635</c:v>
                </c:pt>
                <c:pt idx="136">
                  <c:v>-0.99842236878729851</c:v>
                </c:pt>
                <c:pt idx="137">
                  <c:v>-0.99269087304922776</c:v>
                </c:pt>
                <c:pt idx="138">
                  <c:v>-0.99202123106049944</c:v>
                </c:pt>
                <c:pt idx="139">
                  <c:v>-0.99057573804173282</c:v>
                </c:pt>
                <c:pt idx="140">
                  <c:v>-0.98751126605056183</c:v>
                </c:pt>
                <c:pt idx="141">
                  <c:v>-0.98031202931348671</c:v>
                </c:pt>
                <c:pt idx="142">
                  <c:v>-0.9735178779220609</c:v>
                </c:pt>
                <c:pt idx="143">
                  <c:v>-0.97163416395404323</c:v>
                </c:pt>
                <c:pt idx="144">
                  <c:v>-0.96774997818746955</c:v>
                </c:pt>
                <c:pt idx="145">
                  <c:v>-0.95931226212949072</c:v>
                </c:pt>
                <c:pt idx="146">
                  <c:v>-0.94576472220891594</c:v>
                </c:pt>
                <c:pt idx="147">
                  <c:v>-0.94372653023006836</c:v>
                </c:pt>
                <c:pt idx="148">
                  <c:v>-0.93958969376251367</c:v>
                </c:pt>
                <c:pt idx="149">
                  <c:v>-0.93095603998356147</c:v>
                </c:pt>
                <c:pt idx="150">
                  <c:v>-0.91227406106070075</c:v>
                </c:pt>
                <c:pt idx="151">
                  <c:v>-0.91000158350329885</c:v>
                </c:pt>
                <c:pt idx="152">
                  <c:v>-0.90597853886403068</c:v>
                </c:pt>
                <c:pt idx="153">
                  <c:v>-0.89761927138604136</c:v>
                </c:pt>
                <c:pt idx="154">
                  <c:v>-0.88025304302298901</c:v>
                </c:pt>
                <c:pt idx="155">
                  <c:v>-0.86636131513833525</c:v>
                </c:pt>
                <c:pt idx="156">
                  <c:v>-0.86249921975282007</c:v>
                </c:pt>
                <c:pt idx="157">
                  <c:v>-0.85466748177839913</c:v>
                </c:pt>
                <c:pt idx="158">
                  <c:v>-0.83837800880252766</c:v>
                </c:pt>
                <c:pt idx="159">
                  <c:v>-0.8146869353941032</c:v>
                </c:pt>
                <c:pt idx="160">
                  <c:v>-0.81110251454587834</c:v>
                </c:pt>
                <c:pt idx="161">
                  <c:v>-0.80387581098150696</c:v>
                </c:pt>
                <c:pt idx="162">
                  <c:v>-0.78908628724074703</c:v>
                </c:pt>
                <c:pt idx="163">
                  <c:v>-0.75826196929729395</c:v>
                </c:pt>
                <c:pt idx="164">
                  <c:v>-0.7557868468357648</c:v>
                </c:pt>
                <c:pt idx="165">
                  <c:v>-0.75079047922307518</c:v>
                </c:pt>
                <c:pt idx="166">
                  <c:v>-0.74070683386757397</c:v>
                </c:pt>
                <c:pt idx="167">
                  <c:v>-0.72008901164004468</c:v>
                </c:pt>
                <c:pt idx="168">
                  <c:v>-0.6906864971375315</c:v>
                </c:pt>
                <c:pt idx="169">
                  <c:v>-0.68629411675628404</c:v>
                </c:pt>
                <c:pt idx="170">
                  <c:v>-0.67745625575584056</c:v>
                </c:pt>
                <c:pt idx="171">
                  <c:v>-0.65946181223265699</c:v>
                </c:pt>
                <c:pt idx="172">
                  <c:v>-0.62222745442802307</c:v>
                </c:pt>
                <c:pt idx="173">
                  <c:v>-0.61922857257058173</c:v>
                </c:pt>
                <c:pt idx="174">
                  <c:v>-0.61318184081157634</c:v>
                </c:pt>
                <c:pt idx="175">
                  <c:v>-0.60101396859031697</c:v>
                </c:pt>
                <c:pt idx="176">
                  <c:v>-0.57626089845528849</c:v>
                </c:pt>
                <c:pt idx="177">
                  <c:v>-0.54196128730399629</c:v>
                </c:pt>
                <c:pt idx="178">
                  <c:v>-0.53681626834758345</c:v>
                </c:pt>
                <c:pt idx="179">
                  <c:v>-0.52648688071276306</c:v>
                </c:pt>
                <c:pt idx="180">
                  <c:v>-0.50563644617327241</c:v>
                </c:pt>
                <c:pt idx="181">
                  <c:v>-0.46314748760772967</c:v>
                </c:pt>
                <c:pt idx="182">
                  <c:v>-0.46034432720902069</c:v>
                </c:pt>
                <c:pt idx="183">
                  <c:v>-0.45471524333667224</c:v>
                </c:pt>
                <c:pt idx="184">
                  <c:v>-0.44342093614030081</c:v>
                </c:pt>
                <c:pt idx="185">
                  <c:v>-0.42061314181201742</c:v>
                </c:pt>
                <c:pt idx="186">
                  <c:v>-0.37471232211608535</c:v>
                </c:pt>
                <c:pt idx="187">
                  <c:v>-0.36999148471388005</c:v>
                </c:pt>
                <c:pt idx="188">
                  <c:v>-0.36052771514595422</c:v>
                </c:pt>
                <c:pt idx="189">
                  <c:v>-0.34147383339680731</c:v>
                </c:pt>
                <c:pt idx="190">
                  <c:v>-0.30292750992931594</c:v>
                </c:pt>
                <c:pt idx="191">
                  <c:v>-0.28530917604651412</c:v>
                </c:pt>
                <c:pt idx="192">
                  <c:v>-0.27749088051267823</c:v>
                </c:pt>
                <c:pt idx="193">
                  <c:v>-0.26179802745520719</c:v>
                </c:pt>
                <c:pt idx="194">
                  <c:v>-0.23029526693224667</c:v>
                </c:pt>
                <c:pt idx="195">
                  <c:v>-0.19357124100200307</c:v>
                </c:pt>
                <c:pt idx="196">
                  <c:v>-0.18721369446895353</c:v>
                </c:pt>
                <c:pt idx="197">
                  <c:v>-0.17447465004880713</c:v>
                </c:pt>
                <c:pt idx="198">
                  <c:v>-0.14893581814669629</c:v>
                </c:pt>
                <c:pt idx="199">
                  <c:v>-0.10045695252152376</c:v>
                </c:pt>
                <c:pt idx="200">
                  <c:v>-9.5293578365172785E-2</c:v>
                </c:pt>
                <c:pt idx="201">
                  <c:v>-8.4950090469682105E-2</c:v>
                </c:pt>
                <c:pt idx="202">
                  <c:v>-6.4229356230319432E-2</c:v>
                </c:pt>
                <c:pt idx="203">
                  <c:v>-2.2672461808716241E-2</c:v>
                </c:pt>
                <c:pt idx="204">
                  <c:v>-6.1010311480304879E-3</c:v>
                </c:pt>
                <c:pt idx="205">
                  <c:v>2.2329107369472357E-3</c:v>
                </c:pt>
                <c:pt idx="206">
                  <c:v>1.8898327298068406E-2</c:v>
                </c:pt>
                <c:pt idx="207">
                  <c:v>5.21864415299539E-2</c:v>
                </c:pt>
                <c:pt idx="208">
                  <c:v>8.8372566952847897E-2</c:v>
                </c:pt>
                <c:pt idx="209">
                  <c:v>9.4979930016879002E-2</c:v>
                </c:pt>
                <c:pt idx="210">
                  <c:v>0.10817865259514695</c:v>
                </c:pt>
                <c:pt idx="211">
                  <c:v>0.13448688769239978</c:v>
                </c:pt>
                <c:pt idx="212">
                  <c:v>0.18159807860965019</c:v>
                </c:pt>
                <c:pt idx="213">
                  <c:v>0.18680348653685741</c:v>
                </c:pt>
                <c:pt idx="214">
                  <c:v>0.19720293574249528</c:v>
                </c:pt>
                <c:pt idx="215">
                  <c:v>0.21794850164132881</c:v>
                </c:pt>
                <c:pt idx="216">
                  <c:v>0.25920347487776385</c:v>
                </c:pt>
                <c:pt idx="217">
                  <c:v>0.27335904355329443</c:v>
                </c:pt>
                <c:pt idx="218">
                  <c:v>0.28153908548384876</c:v>
                </c:pt>
                <c:pt idx="219">
                  <c:v>0.29782193198410456</c:v>
                </c:pt>
                <c:pt idx="220">
                  <c:v>0.33020570751844996</c:v>
                </c:pt>
                <c:pt idx="221">
                  <c:v>0.36296643596589884</c:v>
                </c:pt>
                <c:pt idx="222">
                  <c:v>0.36929268310999225</c:v>
                </c:pt>
                <c:pt idx="223">
                  <c:v>0.38190389029896971</c:v>
                </c:pt>
                <c:pt idx="224">
                  <c:v>0.40687564313223146</c:v>
                </c:pt>
                <c:pt idx="225">
                  <c:v>0.44898385874048635</c:v>
                </c:pt>
                <c:pt idx="226">
                  <c:v>0.45380961101290712</c:v>
                </c:pt>
                <c:pt idx="227">
                  <c:v>0.46343256797596794</c:v>
                </c:pt>
                <c:pt idx="228">
                  <c:v>0.48251161556432171</c:v>
                </c:pt>
                <c:pt idx="229">
                  <c:v>0.52002570163589468</c:v>
                </c:pt>
                <c:pt idx="230">
                  <c:v>0.5308562446585402</c:v>
                </c:pt>
                <c:pt idx="231">
                  <c:v>0.53819241919340133</c:v>
                </c:pt>
                <c:pt idx="232">
                  <c:v>0.55271585672278656</c:v>
                </c:pt>
                <c:pt idx="233">
                  <c:v>0.58144098363430508</c:v>
                </c:pt>
                <c:pt idx="234">
                  <c:v>0.60837071844117518</c:v>
                </c:pt>
                <c:pt idx="235">
                  <c:v>0.61388171174835215</c:v>
                </c:pt>
                <c:pt idx="236">
                  <c:v>0.62477495130000171</c:v>
                </c:pt>
                <c:pt idx="237">
                  <c:v>0.64629399444668056</c:v>
                </c:pt>
                <c:pt idx="238">
                  <c:v>0.68031511910858089</c:v>
                </c:pt>
                <c:pt idx="239">
                  <c:v>0.68435306768461923</c:v>
                </c:pt>
                <c:pt idx="240">
                  <c:v>0.69238194737804992</c:v>
                </c:pt>
                <c:pt idx="241">
                  <c:v>0.70816285064075157</c:v>
                </c:pt>
                <c:pt idx="242">
                  <c:v>0.73866529211917897</c:v>
                </c:pt>
                <c:pt idx="243">
                  <c:v>0.74584115697104436</c:v>
                </c:pt>
                <c:pt idx="244">
                  <c:v>0.75168494227019256</c:v>
                </c:pt>
                <c:pt idx="245">
                  <c:v>0.76326368660886013</c:v>
                </c:pt>
                <c:pt idx="246">
                  <c:v>0.78575124986436296</c:v>
                </c:pt>
                <c:pt idx="247">
                  <c:v>0.80512348697619929</c:v>
                </c:pt>
                <c:pt idx="248">
                  <c:v>0.80932316806805804</c:v>
                </c:pt>
                <c:pt idx="249">
                  <c:v>0.81764173629527748</c:v>
                </c:pt>
                <c:pt idx="250">
                  <c:v>0.83377123520418062</c:v>
                </c:pt>
                <c:pt idx="251">
                  <c:v>0.85743898679409947</c:v>
                </c:pt>
                <c:pt idx="252">
                  <c:v>0.86032769380031993</c:v>
                </c:pt>
                <c:pt idx="253">
                  <c:v>0.86604236756941921</c:v>
                </c:pt>
                <c:pt idx="254">
                  <c:v>0.8770999603391274</c:v>
                </c:pt>
                <c:pt idx="255">
                  <c:v>0.8977789105525612</c:v>
                </c:pt>
                <c:pt idx="256">
                  <c:v>0.90154065261740057</c:v>
                </c:pt>
                <c:pt idx="257">
                  <c:v>0.9053408745796595</c:v>
                </c:pt>
                <c:pt idx="258">
                  <c:v>0.91265469955773926</c:v>
                </c:pt>
                <c:pt idx="259">
                  <c:v>0.92671698493699739</c:v>
                </c:pt>
                <c:pt idx="260">
                  <c:v>0.93759690800134499</c:v>
                </c:pt>
                <c:pt idx="261">
                  <c:v>0.94006834024407604</c:v>
                </c:pt>
                <c:pt idx="262">
                  <c:v>0.94490003999279026</c:v>
                </c:pt>
                <c:pt idx="263">
                  <c:v>0.95401969477405579</c:v>
                </c:pt>
                <c:pt idx="264">
                  <c:v>0.96598403147646661</c:v>
                </c:pt>
                <c:pt idx="265">
                  <c:v>0.96743604138375794</c:v>
                </c:pt>
                <c:pt idx="266">
                  <c:v>0.97026747861847906</c:v>
                </c:pt>
                <c:pt idx="267">
                  <c:v>0.97549457675247253</c:v>
                </c:pt>
                <c:pt idx="268">
                  <c:v>0.98420894954693994</c:v>
                </c:pt>
                <c:pt idx="269">
                  <c:v>0.98527223096257721</c:v>
                </c:pt>
                <c:pt idx="270">
                  <c:v>0.98662635299734802</c:v>
                </c:pt>
                <c:pt idx="271">
                  <c:v>0.98912420849275851</c:v>
                </c:pt>
                <c:pt idx="272">
                  <c:v>0.99316565813963142</c:v>
                </c:pt>
                <c:pt idx="273">
                  <c:v>0.99543886135757143</c:v>
                </c:pt>
                <c:pt idx="274">
                  <c:v>0.99588513380734667</c:v>
                </c:pt>
                <c:pt idx="275">
                  <c:v>0.99657882966655864</c:v>
                </c:pt>
                <c:pt idx="276">
                  <c:v>0.99746917788083667</c:v>
                </c:pt>
                <c:pt idx="277">
                  <c:v>0.99738692754914815</c:v>
                </c:pt>
                <c:pt idx="278">
                  <c:v>0.99721493597195854</c:v>
                </c:pt>
                <c:pt idx="279">
                  <c:v>0.99679654161536591</c:v>
                </c:pt>
                <c:pt idx="280">
                  <c:v>0.99550373022106275</c:v>
                </c:pt>
                <c:pt idx="281">
                  <c:v>0.99101712584029988</c:v>
                </c:pt>
                <c:pt idx="282">
                  <c:v>0.99044614514787732</c:v>
                </c:pt>
                <c:pt idx="283">
                  <c:v>0.98918329432504926</c:v>
                </c:pt>
                <c:pt idx="284">
                  <c:v>0.98643591440801914</c:v>
                </c:pt>
                <c:pt idx="285">
                  <c:v>0.97997035124929732</c:v>
                </c:pt>
                <c:pt idx="286">
                  <c:v>0.97389404624846332</c:v>
                </c:pt>
                <c:pt idx="287">
                  <c:v>0.97222787222865747</c:v>
                </c:pt>
                <c:pt idx="288">
                  <c:v>0.96880358797349309</c:v>
                </c:pt>
                <c:pt idx="289">
                  <c:v>0.96140001692096733</c:v>
                </c:pt>
                <c:pt idx="290">
                  <c:v>0.94948543670976959</c:v>
                </c:pt>
                <c:pt idx="291">
                  <c:v>0.94768693117395075</c:v>
                </c:pt>
                <c:pt idx="292">
                  <c:v>0.94402689632005643</c:v>
                </c:pt>
                <c:pt idx="293">
                  <c:v>0.93630940999278811</c:v>
                </c:pt>
                <c:pt idx="294">
                  <c:v>0.91912270609218927</c:v>
                </c:pt>
                <c:pt idx="295">
                  <c:v>0.91698594340050332</c:v>
                </c:pt>
                <c:pt idx="296">
                  <c:v>0.91316629976509545</c:v>
                </c:pt>
                <c:pt idx="297">
                  <c:v>0.9051535984279564</c:v>
                </c:pt>
                <c:pt idx="298">
                  <c:v>0.88829743827202334</c:v>
                </c:pt>
                <c:pt idx="299">
                  <c:v>0.87488915258330269</c:v>
                </c:pt>
                <c:pt idx="300">
                  <c:v>0.87117246725887643</c:v>
                </c:pt>
                <c:pt idx="301">
                  <c:v>0.86364943711919051</c:v>
                </c:pt>
                <c:pt idx="302">
                  <c:v>0.84809497239584064</c:v>
                </c:pt>
                <c:pt idx="303">
                  <c:v>0.82571760755617751</c:v>
                </c:pt>
                <c:pt idx="304">
                  <c:v>0.82236202223433008</c:v>
                </c:pt>
                <c:pt idx="305">
                  <c:v>0.81560383987872365</c:v>
                </c:pt>
                <c:pt idx="306">
                  <c:v>0.80177672962992541</c:v>
                </c:pt>
                <c:pt idx="307">
                  <c:v>0.77263633859083458</c:v>
                </c:pt>
                <c:pt idx="308">
                  <c:v>0.77027079794677822</c:v>
                </c:pt>
                <c:pt idx="309">
                  <c:v>0.76546871103287828</c:v>
                </c:pt>
                <c:pt idx="310">
                  <c:v>0.75575223631124555</c:v>
                </c:pt>
                <c:pt idx="311">
                  <c:v>0.73566566976712755</c:v>
                </c:pt>
                <c:pt idx="312">
                  <c:v>0.70667413366848364</c:v>
                </c:pt>
                <c:pt idx="313">
                  <c:v>0.70231523583249045</c:v>
                </c:pt>
                <c:pt idx="314">
                  <c:v>0.69354213598452463</c:v>
                </c:pt>
                <c:pt idx="315">
                  <c:v>0.67570209320790997</c:v>
                </c:pt>
                <c:pt idx="316">
                  <c:v>0.63920382766275785</c:v>
                </c:pt>
                <c:pt idx="317">
                  <c:v>0.63629601852826823</c:v>
                </c:pt>
                <c:pt idx="318">
                  <c:v>0.63045932317907138</c:v>
                </c:pt>
                <c:pt idx="319">
                  <c:v>0.61874130941483463</c:v>
                </c:pt>
                <c:pt idx="320">
                  <c:v>0.59504437295159185</c:v>
                </c:pt>
                <c:pt idx="321">
                  <c:v>0.5621807960792895</c:v>
                </c:pt>
                <c:pt idx="322">
                  <c:v>0.55722598249140221</c:v>
                </c:pt>
                <c:pt idx="323">
                  <c:v>0.54725181037334114</c:v>
                </c:pt>
                <c:pt idx="324">
                  <c:v>0.52698052638108395</c:v>
                </c:pt>
                <c:pt idx="325">
                  <c:v>0.48488926614762717</c:v>
                </c:pt>
                <c:pt idx="326">
                  <c:v>0.48207343874837394</c:v>
                </c:pt>
                <c:pt idx="327">
                  <c:v>0.47639578512154163</c:v>
                </c:pt>
                <c:pt idx="328">
                  <c:v>0.4649654099870395</c:v>
                </c:pt>
                <c:pt idx="329">
                  <c:v>0.44183249516742623</c:v>
                </c:pt>
                <c:pt idx="330">
                  <c:v>0.39569504126794908</c:v>
                </c:pt>
                <c:pt idx="331">
                  <c:v>0.39101153799125449</c:v>
                </c:pt>
                <c:pt idx="332">
                  <c:v>0.38165375544995955</c:v>
                </c:pt>
                <c:pt idx="333">
                  <c:v>0.3629723892910296</c:v>
                </c:pt>
                <c:pt idx="334">
                  <c:v>0.32569637891549297</c:v>
                </c:pt>
                <c:pt idx="335">
                  <c:v>0.3088488477712763</c:v>
                </c:pt>
                <c:pt idx="336">
                  <c:v>0.30139674359497243</c:v>
                </c:pt>
                <c:pt idx="337">
                  <c:v>0.28636747735304019</c:v>
                </c:pt>
                <c:pt idx="338">
                  <c:v>0.25591264225920213</c:v>
                </c:pt>
                <c:pt idx="339">
                  <c:v>0.2191289029808042</c:v>
                </c:pt>
                <c:pt idx="340">
                  <c:v>0.21259052814405288</c:v>
                </c:pt>
                <c:pt idx="341">
                  <c:v>0.1993408052133181</c:v>
                </c:pt>
                <c:pt idx="342">
                  <c:v>0.17258147937124288</c:v>
                </c:pt>
                <c:pt idx="343">
                  <c:v>0.12187794294488566</c:v>
                </c:pt>
                <c:pt idx="344">
                  <c:v>0.11654031899439216</c:v>
                </c:pt>
                <c:pt idx="345">
                  <c:v>0.10603530589402675</c:v>
                </c:pt>
                <c:pt idx="346">
                  <c:v>8.5500750558988634E-2</c:v>
                </c:pt>
                <c:pt idx="347">
                  <c:v>4.8933664970370501E-2</c:v>
                </c:pt>
                <c:pt idx="348">
                  <c:v>3.6283959616706093E-2</c:v>
                </c:pt>
                <c:pt idx="349">
                  <c:v>3.0663240366037171E-2</c:v>
                </c:pt>
                <c:pt idx="350">
                  <c:v>2.0183261338309166E-2</c:v>
                </c:pt>
                <c:pt idx="351">
                  <c:v>3.7850959894894817E-3</c:v>
                </c:pt>
                <c:pt idx="352">
                  <c:v>-7.2044503927318326E-3</c:v>
                </c:pt>
                <c:pt idx="353">
                  <c:v>-8.3360883469395033E-3</c:v>
                </c:pt>
                <c:pt idx="354">
                  <c:v>-1.0119179042130621E-2</c:v>
                </c:pt>
                <c:pt idx="355">
                  <c:v>-1.1847358911754589E-2</c:v>
                </c:pt>
                <c:pt idx="356">
                  <c:v>-1.1287405158576826E-2</c:v>
                </c:pt>
                <c:pt idx="357">
                  <c:v>-1.0951883285782378E-2</c:v>
                </c:pt>
                <c:pt idx="358">
                  <c:v>-1.0265090264773843E-2</c:v>
                </c:pt>
                <c:pt idx="359">
                  <c:v>-8.8971325548418273E-3</c:v>
                </c:pt>
                <c:pt idx="360">
                  <c:v>-6.9987739271533305E-3</c:v>
                </c:pt>
                <c:pt idx="361">
                  <c:v>-6.673186380009904E-3</c:v>
                </c:pt>
                <c:pt idx="362">
                  <c:v>-6.6497863766091202E-3</c:v>
                </c:pt>
                <c:pt idx="363">
                  <c:v>-6.8412763372468809E-3</c:v>
                </c:pt>
                <c:pt idx="364">
                  <c:v>-7.5254248116813248E-3</c:v>
                </c:pt>
                <c:pt idx="365">
                  <c:v>-8.3724749709542228E-3</c:v>
                </c:pt>
                <c:pt idx="366">
                  <c:v>-8.5080172201677778E-3</c:v>
                </c:pt>
                <c:pt idx="367">
                  <c:v>-8.7336663419797685E-3</c:v>
                </c:pt>
                <c:pt idx="368">
                  <c:v>-8.9588156275314471E-3</c:v>
                </c:pt>
                <c:pt idx="369">
                  <c:v>-8.506399903065183E-3</c:v>
                </c:pt>
                <c:pt idx="370">
                  <c:v>-8.3754779218995073E-3</c:v>
                </c:pt>
                <c:pt idx="371">
                  <c:v>-8.0910355201659432E-3</c:v>
                </c:pt>
                <c:pt idx="372">
                  <c:v>-7.4404901767130402E-3</c:v>
                </c:pt>
                <c:pt idx="373">
                  <c:v>-6.3473392075550751E-3</c:v>
                </c:pt>
                <c:pt idx="374">
                  <c:v>-6.1107018982138033E-3</c:v>
                </c:pt>
                <c:pt idx="375">
                  <c:v>-6.0188246470258937E-3</c:v>
                </c:pt>
                <c:pt idx="376">
                  <c:v>-5.9641950488730361E-3</c:v>
                </c:pt>
                <c:pt idx="377">
                  <c:v>-6.0551098696339511E-3</c:v>
                </c:pt>
                <c:pt idx="378">
                  <c:v>-6.4241402074824549E-3</c:v>
                </c:pt>
                <c:pt idx="379">
                  <c:v>-6.5214494301323468E-3</c:v>
                </c:pt>
                <c:pt idx="380">
                  <c:v>-6.7045897799009931E-3</c:v>
                </c:pt>
                <c:pt idx="381">
                  <c:v>-7.0141057595854229E-3</c:v>
                </c:pt>
                <c:pt idx="382">
                  <c:v>-7.0689368664277113E-3</c:v>
                </c:pt>
                <c:pt idx="383">
                  <c:v>-7.0190786845346267E-3</c:v>
                </c:pt>
                <c:pt idx="384">
                  <c:v>-6.8970746464786801E-3</c:v>
                </c:pt>
                <c:pt idx="385">
                  <c:v>-6.5544403916283547E-3</c:v>
                </c:pt>
                <c:pt idx="386">
                  <c:v>-5.7812914133498041E-3</c:v>
                </c:pt>
                <c:pt idx="387">
                  <c:v>-5.6105364724760498E-3</c:v>
                </c:pt>
                <c:pt idx="388">
                  <c:v>-5.4972091065702364E-3</c:v>
                </c:pt>
                <c:pt idx="389">
                  <c:v>-5.3076031007481001E-3</c:v>
                </c:pt>
                <c:pt idx="390">
                  <c:v>-5.154610079326505E-3</c:v>
                </c:pt>
                <c:pt idx="391">
                  <c:v>-5.2790670463990367E-3</c:v>
                </c:pt>
                <c:pt idx="392">
                  <c:v>-5.3446956516516788E-3</c:v>
                </c:pt>
                <c:pt idx="393">
                  <c:v>-5.4919899563446815E-3</c:v>
                </c:pt>
                <c:pt idx="394">
                  <c:v>-5.7969447365355288E-3</c:v>
                </c:pt>
                <c:pt idx="395">
                  <c:v>-6.0280251815561124E-3</c:v>
                </c:pt>
                <c:pt idx="396">
                  <c:v>-6.0287369079861071E-3</c:v>
                </c:pt>
                <c:pt idx="397">
                  <c:v>-6.0120044778042567E-3</c:v>
                </c:pt>
                <c:pt idx="398">
                  <c:v>-5.8906920882512018E-3</c:v>
                </c:pt>
                <c:pt idx="399">
                  <c:v>-5.4319111579387604E-3</c:v>
                </c:pt>
                <c:pt idx="400">
                  <c:v>-5.3240890858576723E-3</c:v>
                </c:pt>
                <c:pt idx="401">
                  <c:v>-5.214296579589022E-3</c:v>
                </c:pt>
                <c:pt idx="402">
                  <c:v>-5.0265236710429232E-3</c:v>
                </c:pt>
                <c:pt idx="403">
                  <c:v>-4.7515344977204213E-3</c:v>
                </c:pt>
                <c:pt idx="404">
                  <c:v>-4.7186642603900672E-3</c:v>
                </c:pt>
                <c:pt idx="405">
                  <c:v>-4.7504475752886358E-3</c:v>
                </c:pt>
                <c:pt idx="406">
                  <c:v>-4.8347705768095241E-3</c:v>
                </c:pt>
                <c:pt idx="407">
                  <c:v>-5.0777431090541754E-3</c:v>
                </c:pt>
                <c:pt idx="408">
                  <c:v>-5.4062756062755596E-3</c:v>
                </c:pt>
                <c:pt idx="409">
                  <c:v>-5.4340448207321002E-3</c:v>
                </c:pt>
                <c:pt idx="410">
                  <c:v>-5.4758065228915189E-3</c:v>
                </c:pt>
                <c:pt idx="411">
                  <c:v>-5.4969481484084069E-3</c:v>
                </c:pt>
                <c:pt idx="412">
                  <c:v>-5.2895819076548842E-3</c:v>
                </c:pt>
                <c:pt idx="413">
                  <c:v>-5.2333440633408283E-3</c:v>
                </c:pt>
                <c:pt idx="414">
                  <c:v>-5.1427988718033332E-3</c:v>
                </c:pt>
                <c:pt idx="415">
                  <c:v>-4.953531041472092E-3</c:v>
                </c:pt>
                <c:pt idx="416">
                  <c:v>-4.6136135637133589E-3</c:v>
                </c:pt>
                <c:pt idx="417">
                  <c:v>-4.4691040552711832E-3</c:v>
                </c:pt>
                <c:pt idx="418">
                  <c:v>-4.4643795731112547E-3</c:v>
                </c:pt>
                <c:pt idx="419">
                  <c:v>-4.4915339024719989E-3</c:v>
                </c:pt>
                <c:pt idx="420">
                  <c:v>-4.5988875489993012E-3</c:v>
                </c:pt>
                <c:pt idx="421">
                  <c:v>-4.8447516378239842E-3</c:v>
                </c:pt>
                <c:pt idx="422">
                  <c:v>-4.8812243463460256E-3</c:v>
                </c:pt>
                <c:pt idx="423">
                  <c:v>-4.9502930407679547E-3</c:v>
                </c:pt>
                <c:pt idx="424">
                  <c:v>-5.0546399708509401E-3</c:v>
                </c:pt>
                <c:pt idx="425">
                  <c:v>-5.0373722489121427E-3</c:v>
                </c:pt>
                <c:pt idx="426">
                  <c:v>-5.0168203752490427E-3</c:v>
                </c:pt>
                <c:pt idx="427">
                  <c:v>-4.9583932932990432E-3</c:v>
                </c:pt>
                <c:pt idx="428">
                  <c:v>-4.8220974842979759E-3</c:v>
                </c:pt>
                <c:pt idx="429">
                  <c:v>-4.5075299766777566E-3</c:v>
                </c:pt>
                <c:pt idx="430">
                  <c:v>-4.301007149147688E-3</c:v>
                </c:pt>
                <c:pt idx="431">
                  <c:v>-4.2688869450432628E-3</c:v>
                </c:pt>
                <c:pt idx="432">
                  <c:v>-4.2227298896940751E-3</c:v>
                </c:pt>
                <c:pt idx="433">
                  <c:v>-4.2074246381393664E-3</c:v>
                </c:pt>
                <c:pt idx="434">
                  <c:v>-4.3476761263617665E-3</c:v>
                </c:pt>
                <c:pt idx="435">
                  <c:v>-4.3814211385611737E-3</c:v>
                </c:pt>
                <c:pt idx="436">
                  <c:v>-4.4517154464602483E-3</c:v>
                </c:pt>
                <c:pt idx="437">
                  <c:v>-4.5924715770687321E-3</c:v>
                </c:pt>
                <c:pt idx="438">
                  <c:v>-4.712280801764915E-3</c:v>
                </c:pt>
                <c:pt idx="439">
                  <c:v>-4.7109118812954766E-3</c:v>
                </c:pt>
                <c:pt idx="440">
                  <c:v>-4.6893642882627051E-3</c:v>
                </c:pt>
                <c:pt idx="441">
                  <c:v>-4.6076171404558853E-3</c:v>
                </c:pt>
                <c:pt idx="442">
                  <c:v>-4.3993387717436768E-3</c:v>
                </c:pt>
                <c:pt idx="443">
                  <c:v>-4.2263438728750453E-3</c:v>
                </c:pt>
                <c:pt idx="444">
                  <c:v>-4.1847266808885605E-3</c:v>
                </c:pt>
                <c:pt idx="445">
                  <c:v>-4.1103693343092339E-3</c:v>
                </c:pt>
                <c:pt idx="446">
                  <c:v>-4.0142357240255484E-3</c:v>
                </c:pt>
                <c:pt idx="447">
                  <c:v>-4.0451507207779269E-3</c:v>
                </c:pt>
                <c:pt idx="448">
                  <c:v>-4.0696252809875721E-3</c:v>
                </c:pt>
                <c:pt idx="449">
                  <c:v>-4.1257381235574346E-3</c:v>
                </c:pt>
                <c:pt idx="450">
                  <c:v>-4.2628469187396415E-3</c:v>
                </c:pt>
                <c:pt idx="451">
                  <c:v>-4.4801555531401001E-3</c:v>
                </c:pt>
                <c:pt idx="452">
                  <c:v>-4.4900807065620949E-3</c:v>
                </c:pt>
                <c:pt idx="453">
                  <c:v>-4.5006166697386428E-3</c:v>
                </c:pt>
                <c:pt idx="454">
                  <c:v>-4.5078966065263976E-3</c:v>
                </c:pt>
                <c:pt idx="455">
                  <c:v>-4.4509617180054709E-3</c:v>
                </c:pt>
                <c:pt idx="456">
                  <c:v>-4.257567267937949E-3</c:v>
                </c:pt>
                <c:pt idx="457">
                  <c:v>-4.2204161444882888E-3</c:v>
                </c:pt>
                <c:pt idx="458">
                  <c:v>-4.1451083338039174E-3</c:v>
                </c:pt>
                <c:pt idx="459">
                  <c:v>-4.0015618925369652E-3</c:v>
                </c:pt>
                <c:pt idx="460">
                  <c:v>-3.8701633817930948E-3</c:v>
                </c:pt>
                <c:pt idx="461">
                  <c:v>-3.8691095735803979E-3</c:v>
                </c:pt>
                <c:pt idx="462">
                  <c:v>-3.8771234575815418E-3</c:v>
                </c:pt>
                <c:pt idx="463">
                  <c:v>-3.9086116960941738E-3</c:v>
                </c:pt>
                <c:pt idx="464">
                  <c:v>-4.018861460041173E-3</c:v>
                </c:pt>
                <c:pt idx="465">
                  <c:v>-4.1733464480085735E-3</c:v>
                </c:pt>
                <c:pt idx="466">
                  <c:v>-4.1942596539795473E-3</c:v>
                </c:pt>
                <c:pt idx="467">
                  <c:v>-4.2300209107409247E-3</c:v>
                </c:pt>
                <c:pt idx="468">
                  <c:v>-4.270270833682155E-3</c:v>
                </c:pt>
                <c:pt idx="469">
                  <c:v>-4.1906795262692097E-3</c:v>
                </c:pt>
                <c:pt idx="470">
                  <c:v>-4.1775531925970682E-3</c:v>
                </c:pt>
                <c:pt idx="471">
                  <c:v>-4.146662269864607E-3</c:v>
                </c:pt>
                <c:pt idx="472">
                  <c:v>-4.0793032323852198E-3</c:v>
                </c:pt>
                <c:pt idx="473">
                  <c:v>-3.928584399680214E-3</c:v>
                </c:pt>
                <c:pt idx="474">
                  <c:v>-3.7131035796873872E-3</c:v>
                </c:pt>
                <c:pt idx="475">
                  <c:v>-3.7036569824760719E-3</c:v>
                </c:pt>
                <c:pt idx="476">
                  <c:v>-3.6916746266890729E-3</c:v>
                </c:pt>
                <c:pt idx="477">
                  <c:v>-3.6961228687268457E-3</c:v>
                </c:pt>
                <c:pt idx="478">
                  <c:v>-3.7906628473020946E-3</c:v>
                </c:pt>
                <c:pt idx="479">
                  <c:v>-3.8573904729661372E-3</c:v>
                </c:pt>
                <c:pt idx="480">
                  <c:v>-3.8904038158044311E-3</c:v>
                </c:pt>
                <c:pt idx="481">
                  <c:v>-3.9494928238690717E-3</c:v>
                </c:pt>
                <c:pt idx="482">
                  <c:v>-4.0395586229782779E-3</c:v>
                </c:pt>
                <c:pt idx="483">
                  <c:v>-4.0274334229038382E-3</c:v>
                </c:pt>
                <c:pt idx="484">
                  <c:v>-4.0097413212435533E-3</c:v>
                </c:pt>
                <c:pt idx="485">
                  <c:v>-3.9606255117359988E-3</c:v>
                </c:pt>
                <c:pt idx="486">
                  <c:v>-3.8437929398611776E-3</c:v>
                </c:pt>
                <c:pt idx="487">
                  <c:v>-3.6270640377049517E-3</c:v>
                </c:pt>
                <c:pt idx="488">
                  <c:v>-3.6088219242221969E-3</c:v>
                </c:pt>
                <c:pt idx="489">
                  <c:v>-3.5799481686721092E-3</c:v>
                </c:pt>
                <c:pt idx="490">
                  <c:v>-3.5409520612308247E-3</c:v>
                </c:pt>
                <c:pt idx="491">
                  <c:v>-3.5536323394757883E-3</c:v>
                </c:pt>
                <c:pt idx="492">
                  <c:v>-3.5956427734196495E-3</c:v>
                </c:pt>
                <c:pt idx="493">
                  <c:v>-3.6262624254654176E-3</c:v>
                </c:pt>
                <c:pt idx="494">
                  <c:v>-3.6931118017029694E-3</c:v>
                </c:pt>
                <c:pt idx="495">
                  <c:v>-3.8239918355261779E-3</c:v>
                </c:pt>
                <c:pt idx="496">
                  <c:v>-3.8992941026592559E-3</c:v>
                </c:pt>
                <c:pt idx="497">
                  <c:v>-3.89805056089632E-3</c:v>
                </c:pt>
                <c:pt idx="498">
                  <c:v>-3.8870123858375533E-3</c:v>
                </c:pt>
                <c:pt idx="499">
                  <c:v>-3.823630288989572E-3</c:v>
                </c:pt>
                <c:pt idx="500">
                  <c:v>-3.6468652785175766E-3</c:v>
                </c:pt>
                <c:pt idx="501">
                  <c:v>-3.6230458692642778E-3</c:v>
                </c:pt>
                <c:pt idx="502">
                  <c:v>-3.5763906320907231E-3</c:v>
                </c:pt>
                <c:pt idx="503">
                  <c:v>-3.4938842944824107E-3</c:v>
                </c:pt>
                <c:pt idx="504">
                  <c:v>-3.4152142807373979E-3</c:v>
                </c:pt>
                <c:pt idx="505">
                  <c:v>-3.4230700747517129E-3</c:v>
                </c:pt>
                <c:pt idx="506">
                  <c:v>-3.4407946323812689E-3</c:v>
                </c:pt>
                <c:pt idx="507">
                  <c:v>-3.491637894583914E-3</c:v>
                </c:pt>
                <c:pt idx="508">
                  <c:v>-3.6041452417600937E-3</c:v>
                </c:pt>
                <c:pt idx="509">
                  <c:v>-3.7038700645280064E-3</c:v>
                </c:pt>
                <c:pt idx="510">
                  <c:v>-3.7148350960916443E-3</c:v>
                </c:pt>
                <c:pt idx="511">
                  <c:v>-3.729048840193813E-3</c:v>
                </c:pt>
                <c:pt idx="512">
                  <c:v>-3.7228227198169675E-3</c:v>
                </c:pt>
                <c:pt idx="513">
                  <c:v>-3.6051082358344757E-3</c:v>
                </c:pt>
                <c:pt idx="514">
                  <c:v>-3.5825124209224448E-3</c:v>
                </c:pt>
                <c:pt idx="515">
                  <c:v>-3.5351844264730221E-3</c:v>
                </c:pt>
                <c:pt idx="516">
                  <c:v>-3.4392390466489791E-3</c:v>
                </c:pt>
                <c:pt idx="517">
                  <c:v>-3.3000044869396939E-3</c:v>
                </c:pt>
                <c:pt idx="518">
                  <c:v>-3.2854107627163652E-3</c:v>
                </c:pt>
                <c:pt idx="519">
                  <c:v>-3.2867341045274578E-3</c:v>
                </c:pt>
                <c:pt idx="520">
                  <c:v>-3.3103062844152525E-3</c:v>
                </c:pt>
                <c:pt idx="521">
                  <c:v>-3.3848467883553701E-3</c:v>
                </c:pt>
                <c:pt idx="522">
                  <c:v>-3.4844159522677688E-3</c:v>
                </c:pt>
                <c:pt idx="523">
                  <c:v>-3.5044288588880201E-3</c:v>
                </c:pt>
                <c:pt idx="524">
                  <c:v>-3.5374965600335636E-3</c:v>
                </c:pt>
                <c:pt idx="525">
                  <c:v>-3.5849849170101534E-3</c:v>
                </c:pt>
                <c:pt idx="526">
                  <c:v>-3.5532720954552267E-3</c:v>
                </c:pt>
                <c:pt idx="527">
                  <c:v>-3.5372897548500686E-3</c:v>
                </c:pt>
                <c:pt idx="528">
                  <c:v>-3.5011714090506449E-3</c:v>
                </c:pt>
                <c:pt idx="529">
                  <c:v>-3.412726722090283E-3</c:v>
                </c:pt>
                <c:pt idx="530">
                  <c:v>-3.2571780017800669E-3</c:v>
                </c:pt>
                <c:pt idx="531">
                  <c:v>-3.2271364493992546E-3</c:v>
                </c:pt>
                <c:pt idx="532">
                  <c:v>-3.2116775234696739E-3</c:v>
                </c:pt>
                <c:pt idx="533">
                  <c:v>-3.1918930477778588E-3</c:v>
                </c:pt>
                <c:pt idx="534">
                  <c:v>-3.2113022019677907E-3</c:v>
                </c:pt>
                <c:pt idx="535">
                  <c:v>-3.2841977118131696E-3</c:v>
                </c:pt>
                <c:pt idx="536">
                  <c:v>-3.3068140506912146E-3</c:v>
                </c:pt>
                <c:pt idx="537">
                  <c:v>-3.3533717861930538E-3</c:v>
                </c:pt>
                <c:pt idx="538">
                  <c:v>-3.4375639241897961E-3</c:v>
                </c:pt>
                <c:pt idx="539">
                  <c:v>-3.4885887085244036E-3</c:v>
                </c:pt>
                <c:pt idx="540">
                  <c:v>-3.4831128024970705E-3</c:v>
                </c:pt>
                <c:pt idx="541">
                  <c:v>-3.4669370937544957E-3</c:v>
                </c:pt>
                <c:pt idx="542">
                  <c:v>-3.410339585807361E-3</c:v>
                </c:pt>
                <c:pt idx="543">
                  <c:v>-3.2699638228249417E-3</c:v>
                </c:pt>
                <c:pt idx="544">
                  <c:v>-3.2404547199712886E-3</c:v>
                </c:pt>
                <c:pt idx="545">
                  <c:v>-3.2138153993581746E-3</c:v>
                </c:pt>
                <c:pt idx="546">
                  <c:v>-3.1759202269023823E-3</c:v>
                </c:pt>
                <c:pt idx="547">
                  <c:v>-3.1369529858798796E-3</c:v>
                </c:pt>
                <c:pt idx="548">
                  <c:v>-3.1677042376888642E-3</c:v>
                </c:pt>
                <c:pt idx="549">
                  <c:v>-3.1861574451949645E-3</c:v>
                </c:pt>
                <c:pt idx="550">
                  <c:v>-3.2287066223643597E-3</c:v>
                </c:pt>
                <c:pt idx="551">
                  <c:v>-3.3241999941578037E-3</c:v>
                </c:pt>
                <c:pt idx="552">
                  <c:v>-3.4241638268315954E-3</c:v>
                </c:pt>
                <c:pt idx="553">
                  <c:v>-3.4289474881724863E-3</c:v>
                </c:pt>
                <c:pt idx="554">
                  <c:v>-3.4328219405815735E-3</c:v>
                </c:pt>
                <c:pt idx="555">
                  <c:v>-3.4171497685046271E-3</c:v>
                </c:pt>
                <c:pt idx="556">
                  <c:v>-3.3137656017967155E-3</c:v>
                </c:pt>
                <c:pt idx="557">
                  <c:v>-3.2925681638858711E-3</c:v>
                </c:pt>
                <c:pt idx="558">
                  <c:v>-3.261774048104744E-3</c:v>
                </c:pt>
                <c:pt idx="559">
                  <c:v>-3.2012276463690742E-3</c:v>
                </c:pt>
                <c:pt idx="560">
                  <c:v>-3.1110068002870033E-3</c:v>
                </c:pt>
                <c:pt idx="561">
                  <c:v>-3.1007515280402661E-3</c:v>
                </c:pt>
                <c:pt idx="562">
                  <c:v>-3.1091952969541461E-3</c:v>
                </c:pt>
                <c:pt idx="563">
                  <c:v>-3.1381762921029854E-3</c:v>
                </c:pt>
                <c:pt idx="564">
                  <c:v>-3.2112822896405743E-3</c:v>
                </c:pt>
                <c:pt idx="565">
                  <c:v>-3.3160523917025566E-3</c:v>
                </c:pt>
                <c:pt idx="566">
                  <c:v>-3.3278063720177664E-3</c:v>
                </c:pt>
                <c:pt idx="567">
                  <c:v>-3.3483031123809196E-3</c:v>
                </c:pt>
                <c:pt idx="568">
                  <c:v>-3.3698724332049089E-3</c:v>
                </c:pt>
                <c:pt idx="569">
                  <c:v>-3.3223921054634756E-3</c:v>
                </c:pt>
                <c:pt idx="570">
                  <c:v>-3.3113126574489476E-3</c:v>
                </c:pt>
                <c:pt idx="571">
                  <c:v>-3.2841565273764215E-3</c:v>
                </c:pt>
                <c:pt idx="572">
                  <c:v>-3.2249105495352373E-3</c:v>
                </c:pt>
                <c:pt idx="573">
                  <c:v>-3.1162000939997411E-3</c:v>
                </c:pt>
                <c:pt idx="574">
                  <c:v>-3.0692808059620135E-3</c:v>
                </c:pt>
                <c:pt idx="575">
                  <c:v>-3.0659059921035701E-3</c:v>
                </c:pt>
                <c:pt idx="576">
                  <c:v>-3.0676045424312395E-3</c:v>
                </c:pt>
                <c:pt idx="577">
                  <c:v>-3.1027036067252157E-3</c:v>
                </c:pt>
                <c:pt idx="578">
                  <c:v>-3.1957909829045941E-3</c:v>
                </c:pt>
                <c:pt idx="579">
                  <c:v>-3.212267497185698E-3</c:v>
                </c:pt>
                <c:pt idx="580">
                  <c:v>-3.2445090525412678E-3</c:v>
                </c:pt>
                <c:pt idx="581">
                  <c:v>-3.3006869569618688E-3</c:v>
                </c:pt>
                <c:pt idx="582">
                  <c:v>-3.3274765278994314E-3</c:v>
                </c:pt>
                <c:pt idx="583">
                  <c:v>-3.3228100069876056E-3</c:v>
                </c:pt>
                <c:pt idx="584">
                  <c:v>-3.3068634049933264E-3</c:v>
                </c:pt>
                <c:pt idx="585">
                  <c:v>-3.2619226342378163E-3</c:v>
                </c:pt>
                <c:pt idx="586">
                  <c:v>-3.1643390686937061E-3</c:v>
                </c:pt>
                <c:pt idx="587">
                  <c:v>-3.0976087256767964E-3</c:v>
                </c:pt>
                <c:pt idx="588">
                  <c:v>-3.0857214729121704E-3</c:v>
                </c:pt>
                <c:pt idx="589">
                  <c:v>-3.0682911751486099E-3</c:v>
                </c:pt>
                <c:pt idx="590">
                  <c:v>-3.0630009375791057E-3</c:v>
                </c:pt>
                <c:pt idx="591">
                  <c:v>-3.1244983373830914E-3</c:v>
                </c:pt>
                <c:pt idx="592">
                  <c:v>-3.1405422257166126E-3</c:v>
                </c:pt>
                <c:pt idx="593">
                  <c:v>-3.1747794910257201E-3</c:v>
                </c:pt>
                <c:pt idx="594">
                  <c:v>-3.2458606910232253E-3</c:v>
                </c:pt>
                <c:pt idx="595">
                  <c:v>-3.3246708261712647E-3</c:v>
                </c:pt>
                <c:pt idx="596">
                  <c:v>-3.3269829619007891E-3</c:v>
                </c:pt>
                <c:pt idx="597">
                  <c:v>-3.326524598628899E-3</c:v>
                </c:pt>
                <c:pt idx="598">
                  <c:v>-3.3185393321026788E-3</c:v>
                </c:pt>
                <c:pt idx="599">
                  <c:v>-3.2703651658077997E-3</c:v>
                </c:pt>
                <c:pt idx="600">
                  <c:v>-3.1707105120557647E-3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889408"/>
        <c:axId val="111896064"/>
      </c:scatterChart>
      <c:valAx>
        <c:axId val="111889408"/>
        <c:scaling>
          <c:orientation val="minMax"/>
          <c:max val="5.5000000000000016E-6"/>
          <c:min val="4.0000000000000015E-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t/µs</a:t>
                </a:r>
              </a:p>
            </c:rich>
          </c:tx>
          <c:layout>
            <c:manualLayout>
              <c:xMode val="edge"/>
              <c:yMode val="edge"/>
              <c:x val="0.898137656457065"/>
              <c:y val="0.47446700584799917"/>
            </c:manualLayout>
          </c:layout>
          <c:overlay val="0"/>
        </c:title>
        <c:numFmt formatCode="#,##0.0" sourceLinked="0"/>
        <c:majorTickMark val="out"/>
        <c:minorTickMark val="none"/>
        <c:tickLblPos val="nextTo"/>
        <c:crossAx val="111896064"/>
        <c:crosses val="autoZero"/>
        <c:crossBetween val="midCat"/>
        <c:dispUnits>
          <c:custUnit val="1.0000000000000004E-6"/>
        </c:dispUnits>
      </c:valAx>
      <c:valAx>
        <c:axId val="111896064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normalized gap voltage</a:t>
                </a: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11188940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7437091770135127"/>
          <c:y val="4.1725488641685217E-2"/>
          <c:w val="0.19622163179667088"/>
          <c:h val="0.29057539387591275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56136063164659"/>
          <c:y val="4.5698875487083936E-2"/>
          <c:w val="0.69326268218042375"/>
          <c:h val="0.89987791825102514"/>
        </c:manualLayout>
      </c:layout>
      <c:scatterChart>
        <c:scatterStyle val="lineMarker"/>
        <c:varyColors val="0"/>
        <c:ser>
          <c:idx val="0"/>
          <c:order val="0"/>
          <c:tx>
            <c:v>8280 V</c:v>
          </c:tx>
          <c:marker>
            <c:symbol val="none"/>
          </c:marker>
          <c:xVal>
            <c:numRef>
              <c:f>'8280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'8280 V'!$C$5700:$C$6300</c:f>
              <c:numCache>
                <c:formatCode>0.00E+00</c:formatCode>
                <c:ptCount val="601"/>
                <c:pt idx="0">
                  <c:v>-6.453676374577772E-4</c:v>
                </c:pt>
                <c:pt idx="1">
                  <c:v>-9.0632189906176012E-4</c:v>
                </c:pt>
                <c:pt idx="2">
                  <c:v>-1.2163813134537268E-3</c:v>
                </c:pt>
                <c:pt idx="3">
                  <c:v>-1.2484313276985392E-3</c:v>
                </c:pt>
                <c:pt idx="4">
                  <c:v>-1.2984081396309125E-3</c:v>
                </c:pt>
                <c:pt idx="5">
                  <c:v>-1.3329213817149289E-3</c:v>
                </c:pt>
                <c:pt idx="6">
                  <c:v>-1.127136642101333E-3</c:v>
                </c:pt>
                <c:pt idx="7">
                  <c:v>-1.0799526809562891E-3</c:v>
                </c:pt>
                <c:pt idx="8">
                  <c:v>-9.8520504854387862E-4</c:v>
                </c:pt>
                <c:pt idx="9">
                  <c:v>-7.9687766579855115E-4</c:v>
                </c:pt>
                <c:pt idx="10">
                  <c:v>-4.8941344004664079E-4</c:v>
                </c:pt>
                <c:pt idx="11">
                  <c:v>-4.0969542935773986E-4</c:v>
                </c:pt>
                <c:pt idx="12">
                  <c:v>-4.3026666526635666E-4</c:v>
                </c:pt>
                <c:pt idx="13">
                  <c:v>-4.9845905737034462E-4</c:v>
                </c:pt>
                <c:pt idx="14">
                  <c:v>-7.5528906730203908E-4</c:v>
                </c:pt>
                <c:pt idx="15">
                  <c:v>-1.2198532413683016E-3</c:v>
                </c:pt>
                <c:pt idx="16">
                  <c:v>-1.2879867573231982E-3</c:v>
                </c:pt>
                <c:pt idx="17">
                  <c:v>-1.417695466565731E-3</c:v>
                </c:pt>
                <c:pt idx="18">
                  <c:v>-1.617844790801051E-3</c:v>
                </c:pt>
                <c:pt idx="19">
                  <c:v>-1.5883708143869081E-3</c:v>
                </c:pt>
                <c:pt idx="20">
                  <c:v>-1.5612349707982052E-3</c:v>
                </c:pt>
                <c:pt idx="21">
                  <c:v>-1.48576249688244E-3</c:v>
                </c:pt>
                <c:pt idx="22">
                  <c:v>-1.3094729118642765E-3</c:v>
                </c:pt>
                <c:pt idx="23">
                  <c:v>-8.8411560835846017E-4</c:v>
                </c:pt>
                <c:pt idx="24">
                  <c:v>-4.2541865789406567E-4</c:v>
                </c:pt>
                <c:pt idx="25">
                  <c:v>-3.9234976909131327E-4</c:v>
                </c:pt>
                <c:pt idx="26">
                  <c:v>-3.5140870079820153E-4</c:v>
                </c:pt>
                <c:pt idx="27">
                  <c:v>-3.8374498072654548E-4</c:v>
                </c:pt>
                <c:pt idx="28">
                  <c:v>-8.7410747008347806E-4</c:v>
                </c:pt>
                <c:pt idx="29">
                  <c:v>-9.3571894174408309E-4</c:v>
                </c:pt>
                <c:pt idx="30">
                  <c:v>-1.0696955012586813E-3</c:v>
                </c:pt>
                <c:pt idx="31">
                  <c:v>-1.3435289425759982E-3</c:v>
                </c:pt>
                <c:pt idx="32">
                  <c:v>-1.8296418808433465E-3</c:v>
                </c:pt>
                <c:pt idx="33">
                  <c:v>-2.0354244410796451E-3</c:v>
                </c:pt>
                <c:pt idx="34">
                  <c:v>-1.9940279555023389E-3</c:v>
                </c:pt>
                <c:pt idx="35">
                  <c:v>-1.8721087666042485E-3</c:v>
                </c:pt>
                <c:pt idx="36">
                  <c:v>-1.489639863289775E-3</c:v>
                </c:pt>
                <c:pt idx="37">
                  <c:v>-5.2143162434797462E-4</c:v>
                </c:pt>
                <c:pt idx="38">
                  <c:v>-4.5714604978794039E-4</c:v>
                </c:pt>
                <c:pt idx="39">
                  <c:v>-3.3823053673533171E-4</c:v>
                </c:pt>
                <c:pt idx="40">
                  <c:v>-1.2055025590067041E-4</c:v>
                </c:pt>
                <c:pt idx="41">
                  <c:v>1.521777145577198E-4</c:v>
                </c:pt>
                <c:pt idx="42">
                  <c:v>-2.9059571625721266E-4</c:v>
                </c:pt>
                <c:pt idx="43">
                  <c:v>-4.2618422852472781E-4</c:v>
                </c:pt>
                <c:pt idx="44">
                  <c:v>-7.2330383531397566E-4</c:v>
                </c:pt>
                <c:pt idx="45">
                  <c:v>-1.4099049055769032E-3</c:v>
                </c:pt>
                <c:pt idx="46">
                  <c:v>-2.5183190666634835E-3</c:v>
                </c:pt>
                <c:pt idx="47">
                  <c:v>-2.8086532571400288E-3</c:v>
                </c:pt>
                <c:pt idx="48">
                  <c:v>-2.8215527463126698E-3</c:v>
                </c:pt>
                <c:pt idx="49">
                  <c:v>-2.6359873483951836E-3</c:v>
                </c:pt>
                <c:pt idx="50">
                  <c:v>-1.8741623127565459E-3</c:v>
                </c:pt>
                <c:pt idx="51">
                  <c:v>-9.6464231285078847E-5</c:v>
                </c:pt>
                <c:pt idx="52">
                  <c:v>2.9425515399766574E-4</c:v>
                </c:pt>
                <c:pt idx="53">
                  <c:v>9.8461975162540813E-4</c:v>
                </c:pt>
                <c:pt idx="54">
                  <c:v>1.9573909920398459E-3</c:v>
                </c:pt>
                <c:pt idx="55">
                  <c:v>-7.7744341646858841E-4</c:v>
                </c:pt>
                <c:pt idx="56">
                  <c:v>-1.4938310006221498E-3</c:v>
                </c:pt>
                <c:pt idx="57">
                  <c:v>-3.4007291524488716E-3</c:v>
                </c:pt>
                <c:pt idx="58">
                  <c:v>-8.2444294688807079E-3</c:v>
                </c:pt>
                <c:pt idx="59">
                  <c:v>-2.5137661608869422E-2</c:v>
                </c:pt>
                <c:pt idx="60">
                  <c:v>-3.4915024740139577E-2</c:v>
                </c:pt>
                <c:pt idx="61">
                  <c:v>-4.0847891097268225E-2</c:v>
                </c:pt>
                <c:pt idx="62">
                  <c:v>-5.3718686101068919E-2</c:v>
                </c:pt>
                <c:pt idx="63">
                  <c:v>-8.4910229127136055E-2</c:v>
                </c:pt>
                <c:pt idx="64">
                  <c:v>-0.12564052847543561</c:v>
                </c:pt>
                <c:pt idx="65">
                  <c:v>-0.1337726649112953</c:v>
                </c:pt>
                <c:pt idx="66">
                  <c:v>-0.15027390004040184</c:v>
                </c:pt>
                <c:pt idx="67">
                  <c:v>-0.18387267521263739</c:v>
                </c:pt>
                <c:pt idx="68">
                  <c:v>-0.24255609402119313</c:v>
                </c:pt>
                <c:pt idx="69">
                  <c:v>-0.24885767107618803</c:v>
                </c:pt>
                <c:pt idx="70">
                  <c:v>-0.26130819666655397</c:v>
                </c:pt>
                <c:pt idx="71">
                  <c:v>-0.28539637834387188</c:v>
                </c:pt>
                <c:pt idx="72">
                  <c:v>-0.33113462638026475</c:v>
                </c:pt>
                <c:pt idx="73">
                  <c:v>-0.34630772929473763</c:v>
                </c:pt>
                <c:pt idx="74">
                  <c:v>-0.35498369414631153</c:v>
                </c:pt>
                <c:pt idx="75">
                  <c:v>-0.37220861352770757</c:v>
                </c:pt>
                <c:pt idx="76">
                  <c:v>-0.40657057266384983</c:v>
                </c:pt>
                <c:pt idx="77">
                  <c:v>-0.44192137316389379</c:v>
                </c:pt>
                <c:pt idx="78">
                  <c:v>-0.44888482170050514</c:v>
                </c:pt>
                <c:pt idx="79">
                  <c:v>-0.46283666949313185</c:v>
                </c:pt>
                <c:pt idx="80">
                  <c:v>-0.49071973391540324</c:v>
                </c:pt>
                <c:pt idx="81">
                  <c:v>-0.53742829008654669</c:v>
                </c:pt>
                <c:pt idx="82">
                  <c:v>-0.5427370916317642</c:v>
                </c:pt>
                <c:pt idx="83">
                  <c:v>-0.55326262122187131</c:v>
                </c:pt>
                <c:pt idx="84">
                  <c:v>-0.57387751099104178</c:v>
                </c:pt>
                <c:pt idx="85">
                  <c:v>-0.61317645342960714</c:v>
                </c:pt>
                <c:pt idx="86">
                  <c:v>-0.62419163232325725</c:v>
                </c:pt>
                <c:pt idx="87">
                  <c:v>-0.63153810279530775</c:v>
                </c:pt>
                <c:pt idx="88">
                  <c:v>-0.64591715463797972</c:v>
                </c:pt>
                <c:pt idx="89">
                  <c:v>-0.67417590001871608</c:v>
                </c:pt>
                <c:pt idx="90">
                  <c:v>-0.70062344371764584</c:v>
                </c:pt>
                <c:pt idx="91">
                  <c:v>-0.70604790540486362</c:v>
                </c:pt>
                <c:pt idx="92">
                  <c:v>-0.7168065470584265</c:v>
                </c:pt>
                <c:pt idx="93">
                  <c:v>-0.73805270856080951</c:v>
                </c:pt>
                <c:pt idx="94">
                  <c:v>-0.7717329320483659</c:v>
                </c:pt>
                <c:pt idx="95">
                  <c:v>-0.7757193203345174</c:v>
                </c:pt>
                <c:pt idx="96">
                  <c:v>-0.78363070235298904</c:v>
                </c:pt>
                <c:pt idx="97">
                  <c:v>-0.79904771209804848</c:v>
                </c:pt>
                <c:pt idx="98">
                  <c:v>-0.8280387969886116</c:v>
                </c:pt>
                <c:pt idx="99">
                  <c:v>-0.83465578349335878</c:v>
                </c:pt>
                <c:pt idx="100">
                  <c:v>-0.83994510597473659</c:v>
                </c:pt>
                <c:pt idx="101">
                  <c:v>-0.85031599015893311</c:v>
                </c:pt>
                <c:pt idx="102">
                  <c:v>-0.86993642272812266</c:v>
                </c:pt>
                <c:pt idx="103">
                  <c:v>-0.88642636680751041</c:v>
                </c:pt>
                <c:pt idx="104">
                  <c:v>-0.88996118162274995</c:v>
                </c:pt>
                <c:pt idx="105">
                  <c:v>-0.89693007818440496</c:v>
                </c:pt>
                <c:pt idx="106">
                  <c:v>-0.91039744963816727</c:v>
                </c:pt>
                <c:pt idx="107">
                  <c:v>-0.93003831147564664</c:v>
                </c:pt>
                <c:pt idx="108">
                  <c:v>-0.93242677770029381</c:v>
                </c:pt>
                <c:pt idx="109">
                  <c:v>-0.93714442142594812</c:v>
                </c:pt>
                <c:pt idx="110">
                  <c:v>-0.94619407514710074</c:v>
                </c:pt>
                <c:pt idx="111">
                  <c:v>-0.9625104489987365</c:v>
                </c:pt>
                <c:pt idx="112">
                  <c:v>-0.96535940494685457</c:v>
                </c:pt>
                <c:pt idx="113">
                  <c:v>-0.96815999825154597</c:v>
                </c:pt>
                <c:pt idx="114">
                  <c:v>-0.97334959969952761</c:v>
                </c:pt>
                <c:pt idx="115">
                  <c:v>-0.98279426059466946</c:v>
                </c:pt>
                <c:pt idx="116">
                  <c:v>-0.98964948821597654</c:v>
                </c:pt>
                <c:pt idx="117">
                  <c:v>-0.99111813501333379</c:v>
                </c:pt>
                <c:pt idx="118">
                  <c:v>-0.99394904365871117</c:v>
                </c:pt>
                <c:pt idx="119">
                  <c:v>-0.99900230459498462</c:v>
                </c:pt>
                <c:pt idx="120">
                  <c:v>-1.0051190566264359</c:v>
                </c:pt>
                <c:pt idx="121">
                  <c:v>-1.0058131801413892</c:v>
                </c:pt>
                <c:pt idx="122">
                  <c:v>-1.0071335664053975</c:v>
                </c:pt>
                <c:pt idx="123">
                  <c:v>-1.009442032254928</c:v>
                </c:pt>
                <c:pt idx="124">
                  <c:v>-1.0124966906912551</c:v>
                </c:pt>
                <c:pt idx="125">
                  <c:v>-1.0127631463078548</c:v>
                </c:pt>
                <c:pt idx="126">
                  <c:v>-1.0130110164843213</c:v>
                </c:pt>
                <c:pt idx="127">
                  <c:v>-1.0133279174234968</c:v>
                </c:pt>
                <c:pt idx="128">
                  <c:v>-1.0129014984653959</c:v>
                </c:pt>
                <c:pt idx="129">
                  <c:v>-1.011616344021073</c:v>
                </c:pt>
                <c:pt idx="130">
                  <c:v>-1.0111249254837014</c:v>
                </c:pt>
                <c:pt idx="131">
                  <c:v>-1.0099422600474033</c:v>
                </c:pt>
                <c:pt idx="132">
                  <c:v>-1.0071284602827346</c:v>
                </c:pt>
                <c:pt idx="133">
                  <c:v>-1.0020987307171103</c:v>
                </c:pt>
                <c:pt idx="134">
                  <c:v>-1.0012639548834408</c:v>
                </c:pt>
                <c:pt idx="135">
                  <c:v>-0.99954346938558802</c:v>
                </c:pt>
                <c:pt idx="136">
                  <c:v>-0.99578691455597801</c:v>
                </c:pt>
                <c:pt idx="137">
                  <c:v>-0.98695295110594539</c:v>
                </c:pt>
                <c:pt idx="138">
                  <c:v>-0.98600238080255243</c:v>
                </c:pt>
                <c:pt idx="139">
                  <c:v>-0.98401230465290435</c:v>
                </c:pt>
                <c:pt idx="140">
                  <c:v>-0.97988638355544744</c:v>
                </c:pt>
                <c:pt idx="141">
                  <c:v>-0.97073154396175176</c:v>
                </c:pt>
                <c:pt idx="142">
                  <c:v>-0.96253836271670845</c:v>
                </c:pt>
                <c:pt idx="143">
                  <c:v>-0.9603303032688626</c:v>
                </c:pt>
                <c:pt idx="144">
                  <c:v>-0.95581460730753709</c:v>
                </c:pt>
                <c:pt idx="145">
                  <c:v>-0.94621211712003661</c:v>
                </c:pt>
                <c:pt idx="146">
                  <c:v>-0.931187225132038</c:v>
                </c:pt>
                <c:pt idx="147">
                  <c:v>-0.92896765641723111</c:v>
                </c:pt>
                <c:pt idx="148">
                  <c:v>-0.92447660192128955</c:v>
                </c:pt>
                <c:pt idx="149">
                  <c:v>-0.91518405644400902</c:v>
                </c:pt>
                <c:pt idx="150">
                  <c:v>-0.89536850039583282</c:v>
                </c:pt>
                <c:pt idx="151">
                  <c:v>-0.89298126711779735</c:v>
                </c:pt>
                <c:pt idx="152">
                  <c:v>-0.88877190428081443</c:v>
                </c:pt>
                <c:pt idx="153">
                  <c:v>-0.8800756100627054</c:v>
                </c:pt>
                <c:pt idx="154">
                  <c:v>-0.86210228121792432</c:v>
                </c:pt>
                <c:pt idx="155">
                  <c:v>-0.84784005558876441</c:v>
                </c:pt>
                <c:pt idx="156">
                  <c:v>-0.84389292489008205</c:v>
                </c:pt>
                <c:pt idx="157">
                  <c:v>-0.83589971601226964</c:v>
                </c:pt>
                <c:pt idx="158">
                  <c:v>-0.81933360126513421</c:v>
                </c:pt>
                <c:pt idx="159">
                  <c:v>-0.79534510681490733</c:v>
                </c:pt>
                <c:pt idx="160">
                  <c:v>-0.79172595066136908</c:v>
                </c:pt>
                <c:pt idx="161">
                  <c:v>-0.78443261119132046</c:v>
                </c:pt>
                <c:pt idx="162">
                  <c:v>-0.76952502501632702</c:v>
                </c:pt>
                <c:pt idx="163">
                  <c:v>-0.73850906994808874</c:v>
                </c:pt>
                <c:pt idx="164">
                  <c:v>-0.73602107096313185</c:v>
                </c:pt>
                <c:pt idx="165">
                  <c:v>-0.73099988881841182</c:v>
                </c:pt>
                <c:pt idx="166">
                  <c:v>-0.72086782709362573</c:v>
                </c:pt>
                <c:pt idx="167">
                  <c:v>-0.7001542800727214</c:v>
                </c:pt>
                <c:pt idx="168">
                  <c:v>-0.67060809971672564</c:v>
                </c:pt>
                <c:pt idx="169">
                  <c:v>-0.66619201261089778</c:v>
                </c:pt>
                <c:pt idx="170">
                  <c:v>-0.65730458873535713</c:v>
                </c:pt>
                <c:pt idx="171">
                  <c:v>-0.63919608536682415</c:v>
                </c:pt>
                <c:pt idx="172">
                  <c:v>-0.6016536243114492</c:v>
                </c:pt>
                <c:pt idx="173">
                  <c:v>-0.59862538605245463</c:v>
                </c:pt>
                <c:pt idx="174">
                  <c:v>-0.59251578904404023</c:v>
                </c:pt>
                <c:pt idx="175">
                  <c:v>-0.5802151608508882</c:v>
                </c:pt>
                <c:pt idx="176">
                  <c:v>-0.5551547946716977</c:v>
                </c:pt>
                <c:pt idx="177">
                  <c:v>-0.52035284763785472</c:v>
                </c:pt>
                <c:pt idx="178">
                  <c:v>-0.51512436743947221</c:v>
                </c:pt>
                <c:pt idx="179">
                  <c:v>-0.50462285650504768</c:v>
                </c:pt>
                <c:pt idx="180">
                  <c:v>-0.48340770058369942</c:v>
                </c:pt>
                <c:pt idx="181">
                  <c:v>-0.44005757422489533</c:v>
                </c:pt>
                <c:pt idx="182">
                  <c:v>-0.43719204369256309</c:v>
                </c:pt>
                <c:pt idx="183">
                  <c:v>-0.43143412420164629</c:v>
                </c:pt>
                <c:pt idx="184">
                  <c:v>-0.4198666201167805</c:v>
                </c:pt>
                <c:pt idx="185">
                  <c:v>-0.39647827002035424</c:v>
                </c:pt>
                <c:pt idx="186">
                  <c:v>-0.34925538755589813</c:v>
                </c:pt>
                <c:pt idx="187">
                  <c:v>-0.34438387611762789</c:v>
                </c:pt>
                <c:pt idx="188">
                  <c:v>-0.33461312472493243</c:v>
                </c:pt>
                <c:pt idx="189">
                  <c:v>-0.31491348321977297</c:v>
                </c:pt>
                <c:pt idx="190">
                  <c:v>-0.27496342974568072</c:v>
                </c:pt>
                <c:pt idx="191">
                  <c:v>-0.2566662579440927</c:v>
                </c:pt>
                <c:pt idx="192">
                  <c:v>-0.24853887566152175</c:v>
                </c:pt>
                <c:pt idx="193">
                  <c:v>-0.23221339788591289</c:v>
                </c:pt>
                <c:pt idx="194">
                  <c:v>-0.19943607007128913</c:v>
                </c:pt>
                <c:pt idx="195">
                  <c:v>-0.16115019840823386</c:v>
                </c:pt>
                <c:pt idx="196">
                  <c:v>-0.15451690298108831</c:v>
                </c:pt>
                <c:pt idx="197">
                  <c:v>-0.14121921480878427</c:v>
                </c:pt>
                <c:pt idx="198">
                  <c:v>-0.11454318555976399</c:v>
                </c:pt>
                <c:pt idx="199">
                  <c:v>-6.3813054871687522E-2</c:v>
                </c:pt>
                <c:pt idx="200">
                  <c:v>-5.8401941988527217E-2</c:v>
                </c:pt>
                <c:pt idx="201">
                  <c:v>-4.7556555797613816E-2</c:v>
                </c:pt>
                <c:pt idx="202">
                  <c:v>-2.5818596598534593E-2</c:v>
                </c:pt>
                <c:pt idx="203">
                  <c:v>1.7824714502797524E-2</c:v>
                </c:pt>
                <c:pt idx="204">
                  <c:v>3.5243265416061105E-2</c:v>
                </c:pt>
                <c:pt idx="205">
                  <c:v>4.4002988053461638E-2</c:v>
                </c:pt>
                <c:pt idx="206">
                  <c:v>6.152042278033986E-2</c:v>
                </c:pt>
                <c:pt idx="207">
                  <c:v>9.6495078834589798E-2</c:v>
                </c:pt>
                <c:pt idx="208">
                  <c:v>0.13446387457512077</c:v>
                </c:pt>
                <c:pt idx="209">
                  <c:v>0.14138764543418347</c:v>
                </c:pt>
                <c:pt idx="210">
                  <c:v>0.15520895313611208</c:v>
                </c:pt>
                <c:pt idx="211">
                  <c:v>0.18273672657488804</c:v>
                </c:pt>
                <c:pt idx="212">
                  <c:v>0.23194747857440035</c:v>
                </c:pt>
                <c:pt idx="213">
                  <c:v>0.23737807170648836</c:v>
                </c:pt>
                <c:pt idx="214">
                  <c:v>0.24822463633536263</c:v>
                </c:pt>
                <c:pt idx="215">
                  <c:v>0.26985068325210154</c:v>
                </c:pt>
                <c:pt idx="216">
                  <c:v>0.31279608563306882</c:v>
                </c:pt>
                <c:pt idx="217">
                  <c:v>0.32751078231535102</c:v>
                </c:pt>
                <c:pt idx="218">
                  <c:v>0.33600654279448022</c:v>
                </c:pt>
                <c:pt idx="219">
                  <c:v>0.35289421807372157</c:v>
                </c:pt>
                <c:pt idx="220">
                  <c:v>0.38642302809554752</c:v>
                </c:pt>
                <c:pt idx="221">
                  <c:v>0.42020329706325948</c:v>
                </c:pt>
                <c:pt idx="222">
                  <c:v>0.42670409165054707</c:v>
                </c:pt>
                <c:pt idx="223">
                  <c:v>0.43964974499385828</c:v>
                </c:pt>
                <c:pt idx="224">
                  <c:v>0.46520249338506175</c:v>
                </c:pt>
                <c:pt idx="225">
                  <c:v>0.50803756398498412</c:v>
                </c:pt>
                <c:pt idx="226">
                  <c:v>0.51292354411642171</c:v>
                </c:pt>
                <c:pt idx="227">
                  <c:v>0.52265820052558298</c:v>
                </c:pt>
                <c:pt idx="228">
                  <c:v>0.54191020369762621</c:v>
                </c:pt>
                <c:pt idx="229">
                  <c:v>0.57958678698735788</c:v>
                </c:pt>
                <c:pt idx="230">
                  <c:v>0.59042134310951733</c:v>
                </c:pt>
                <c:pt idx="231">
                  <c:v>0.5977449191043166</c:v>
                </c:pt>
                <c:pt idx="232">
                  <c:v>0.61220223997817746</c:v>
                </c:pt>
                <c:pt idx="233">
                  <c:v>0.64070610993576593</c:v>
                </c:pt>
                <c:pt idx="234">
                  <c:v>0.66724610663341222</c:v>
                </c:pt>
                <c:pt idx="235">
                  <c:v>0.67264827891527779</c:v>
                </c:pt>
                <c:pt idx="236">
                  <c:v>0.68328889623386846</c:v>
                </c:pt>
                <c:pt idx="237">
                  <c:v>0.70423173939305583</c:v>
                </c:pt>
                <c:pt idx="238">
                  <c:v>0.73699931752569381</c:v>
                </c:pt>
                <c:pt idx="239">
                  <c:v>0.74085480134981274</c:v>
                </c:pt>
                <c:pt idx="240">
                  <c:v>0.74850784559352201</c:v>
                </c:pt>
                <c:pt idx="241">
                  <c:v>0.76347508571281042</c:v>
                </c:pt>
                <c:pt idx="242">
                  <c:v>0.79213201879763551</c:v>
                </c:pt>
                <c:pt idx="243">
                  <c:v>0.79881968884314736</c:v>
                </c:pt>
                <c:pt idx="244">
                  <c:v>0.80424541603405431</c:v>
                </c:pt>
                <c:pt idx="245">
                  <c:v>0.81496861083171634</c:v>
                </c:pt>
                <c:pt idx="246">
                  <c:v>0.83562780599541098</c:v>
                </c:pt>
                <c:pt idx="247">
                  <c:v>0.85322905651400072</c:v>
                </c:pt>
                <c:pt idx="248">
                  <c:v>0.8570133857495057</c:v>
                </c:pt>
                <c:pt idx="249">
                  <c:v>0.86448839757973661</c:v>
                </c:pt>
                <c:pt idx="250">
                  <c:v>0.87885128380910849</c:v>
                </c:pt>
                <c:pt idx="251">
                  <c:v>0.89955291203731425</c:v>
                </c:pt>
                <c:pt idx="252">
                  <c:v>0.90204006814527249</c:v>
                </c:pt>
                <c:pt idx="253">
                  <c:v>0.90692991273919854</c:v>
                </c:pt>
                <c:pt idx="254">
                  <c:v>0.91632278124301847</c:v>
                </c:pt>
                <c:pt idx="255">
                  <c:v>0.93353049175392822</c:v>
                </c:pt>
                <c:pt idx="256">
                  <c:v>0.93660382675663856</c:v>
                </c:pt>
                <c:pt idx="257">
                  <c:v>0.93967964342380084</c:v>
                </c:pt>
                <c:pt idx="258">
                  <c:v>0.94552495589266061</c:v>
                </c:pt>
                <c:pt idx="259">
                  <c:v>0.9564998267992264</c:v>
                </c:pt>
                <c:pt idx="260">
                  <c:v>0.96483151610714812</c:v>
                </c:pt>
                <c:pt idx="261">
                  <c:v>0.96669312993660106</c:v>
                </c:pt>
                <c:pt idx="262">
                  <c:v>0.97030118480494942</c:v>
                </c:pt>
                <c:pt idx="263">
                  <c:v>0.97695678267826913</c:v>
                </c:pt>
                <c:pt idx="264">
                  <c:v>0.98524670091917033</c:v>
                </c:pt>
                <c:pt idx="265">
                  <c:v>0.98620103032598527</c:v>
                </c:pt>
                <c:pt idx="266">
                  <c:v>0.98802339501347791</c:v>
                </c:pt>
                <c:pt idx="267">
                  <c:v>0.99126835693711979</c:v>
                </c:pt>
                <c:pt idx="268">
                  <c:v>0.99607850499550199</c:v>
                </c:pt>
                <c:pt idx="269">
                  <c:v>0.99658845761689951</c:v>
                </c:pt>
                <c:pt idx="270">
                  <c:v>0.99718166082508908</c:v>
                </c:pt>
                <c:pt idx="271">
                  <c:v>0.99817366281608844</c:v>
                </c:pt>
                <c:pt idx="272">
                  <c:v>0.99928890983192376</c:v>
                </c:pt>
                <c:pt idx="273">
                  <c:v>0.99938245528235747</c:v>
                </c:pt>
                <c:pt idx="274">
                  <c:v>0.99928162031888257</c:v>
                </c:pt>
                <c:pt idx="275">
                  <c:v>0.99890547924023176</c:v>
                </c:pt>
                <c:pt idx="276">
                  <c:v>0.99779364096580181</c:v>
                </c:pt>
                <c:pt idx="277">
                  <c:v>0.99497376510190583</c:v>
                </c:pt>
                <c:pt idx="278">
                  <c:v>0.99443329542226366</c:v>
                </c:pt>
                <c:pt idx="279">
                  <c:v>0.99328812431853586</c:v>
                </c:pt>
                <c:pt idx="280">
                  <c:v>0.99060440226934587</c:v>
                </c:pt>
                <c:pt idx="281">
                  <c:v>0.98359996551023177</c:v>
                </c:pt>
                <c:pt idx="282">
                  <c:v>0.98280444145112578</c:v>
                </c:pt>
                <c:pt idx="283">
                  <c:v>0.98110954334486988</c:v>
                </c:pt>
                <c:pt idx="284">
                  <c:v>0.97752979380143179</c:v>
                </c:pt>
                <c:pt idx="285">
                  <c:v>0.96954045143575407</c:v>
                </c:pt>
                <c:pt idx="286">
                  <c:v>0.96238483285330523</c:v>
                </c:pt>
                <c:pt idx="287">
                  <c:v>0.96046903288734098</c:v>
                </c:pt>
                <c:pt idx="288">
                  <c:v>0.95655899277072476</c:v>
                </c:pt>
                <c:pt idx="289">
                  <c:v>0.94826349047926117</c:v>
                </c:pt>
                <c:pt idx="290">
                  <c:v>0.93524588563783706</c:v>
                </c:pt>
                <c:pt idx="291">
                  <c:v>0.93331141612173996</c:v>
                </c:pt>
                <c:pt idx="292">
                  <c:v>0.92938717256070336</c:v>
                </c:pt>
                <c:pt idx="293">
                  <c:v>0.92118768381081817</c:v>
                </c:pt>
                <c:pt idx="294">
                  <c:v>0.90321863142458492</c:v>
                </c:pt>
                <c:pt idx="295">
                  <c:v>0.90100788114596897</c:v>
                </c:pt>
                <c:pt idx="296">
                  <c:v>0.89707000424296945</c:v>
                </c:pt>
                <c:pt idx="297">
                  <c:v>0.8888517119157624</c:v>
                </c:pt>
                <c:pt idx="298">
                  <c:v>0.87176642416820771</c:v>
                </c:pt>
                <c:pt idx="299">
                  <c:v>0.85813872818082559</c:v>
                </c:pt>
                <c:pt idx="300">
                  <c:v>0.85437272700107014</c:v>
                </c:pt>
                <c:pt idx="301">
                  <c:v>0.84675641264562296</c:v>
                </c:pt>
                <c:pt idx="302">
                  <c:v>0.83104395788877372</c:v>
                </c:pt>
                <c:pt idx="303">
                  <c:v>0.80849960547076216</c:v>
                </c:pt>
                <c:pt idx="304">
                  <c:v>0.80512434190267801</c:v>
                </c:pt>
                <c:pt idx="305">
                  <c:v>0.79832835588101558</c:v>
                </c:pt>
                <c:pt idx="306">
                  <c:v>0.78443266883486173</c:v>
                </c:pt>
                <c:pt idx="307">
                  <c:v>0.75515360990801506</c:v>
                </c:pt>
                <c:pt idx="308">
                  <c:v>0.75277630472404966</c:v>
                </c:pt>
                <c:pt idx="309">
                  <c:v>0.74794848948798143</c:v>
                </c:pt>
                <c:pt idx="310">
                  <c:v>0.73817617836054861</c:v>
                </c:pt>
                <c:pt idx="311">
                  <c:v>0.71794508156428538</c:v>
                </c:pt>
                <c:pt idx="312">
                  <c:v>0.68866119166956352</c:v>
                </c:pt>
                <c:pt idx="313">
                  <c:v>0.68424927771998745</c:v>
                </c:pt>
                <c:pt idx="314">
                  <c:v>0.67536500193519511</c:v>
                </c:pt>
                <c:pt idx="315">
                  <c:v>0.65727543797655219</c:v>
                </c:pt>
                <c:pt idx="316">
                  <c:v>0.62020985113421656</c:v>
                </c:pt>
                <c:pt idx="317">
                  <c:v>0.61725477649590199</c:v>
                </c:pt>
                <c:pt idx="318">
                  <c:v>0.61132233162743022</c:v>
                </c:pt>
                <c:pt idx="319">
                  <c:v>0.59941843136841311</c:v>
                </c:pt>
                <c:pt idx="320">
                  <c:v>0.57530647991005168</c:v>
                </c:pt>
                <c:pt idx="321">
                  <c:v>0.54176503923035257</c:v>
                </c:pt>
                <c:pt idx="322">
                  <c:v>0.53669306197180155</c:v>
                </c:pt>
                <c:pt idx="323">
                  <c:v>0.52647182982651608</c:v>
                </c:pt>
                <c:pt idx="324">
                  <c:v>0.50563882788330283</c:v>
                </c:pt>
                <c:pt idx="325">
                  <c:v>0.46205060590554042</c:v>
                </c:pt>
                <c:pt idx="326">
                  <c:v>0.45911818200476101</c:v>
                </c:pt>
                <c:pt idx="327">
                  <c:v>0.45319452969803448</c:v>
                </c:pt>
                <c:pt idx="328">
                  <c:v>0.44125100019699653</c:v>
                </c:pt>
                <c:pt idx="329">
                  <c:v>0.41701751426241962</c:v>
                </c:pt>
                <c:pt idx="330">
                  <c:v>0.36862480537239756</c:v>
                </c:pt>
                <c:pt idx="331">
                  <c:v>0.36371617921827543</c:v>
                </c:pt>
                <c:pt idx="332">
                  <c:v>0.35391379452100519</c:v>
                </c:pt>
                <c:pt idx="333">
                  <c:v>0.33436641721919497</c:v>
                </c:pt>
                <c:pt idx="334">
                  <c:v>0.29542705541841069</c:v>
                </c:pt>
                <c:pt idx="335">
                  <c:v>0.27785175146612939</c:v>
                </c:pt>
                <c:pt idx="336">
                  <c:v>0.27007716957942568</c:v>
                </c:pt>
                <c:pt idx="337">
                  <c:v>0.25435831589119207</c:v>
                </c:pt>
                <c:pt idx="338">
                  <c:v>0.22236725545394453</c:v>
                </c:pt>
                <c:pt idx="339">
                  <c:v>0.18330360581052929</c:v>
                </c:pt>
                <c:pt idx="340">
                  <c:v>0.17625148510088992</c:v>
                </c:pt>
                <c:pt idx="341">
                  <c:v>0.16189217424693661</c:v>
                </c:pt>
                <c:pt idx="342">
                  <c:v>0.1327954033526163</c:v>
                </c:pt>
                <c:pt idx="343">
                  <c:v>7.7917822669788361E-2</c:v>
                </c:pt>
                <c:pt idx="344">
                  <c:v>7.2143248212261174E-2</c:v>
                </c:pt>
                <c:pt idx="345">
                  <c:v>6.0865952688766822E-2</c:v>
                </c:pt>
                <c:pt idx="346">
                  <c:v>3.9042822380776762E-2</c:v>
                </c:pt>
                <c:pt idx="347">
                  <c:v>1.4571917348145671E-3</c:v>
                </c:pt>
                <c:pt idx="348">
                  <c:v>-1.0789586493561026E-2</c:v>
                </c:pt>
                <c:pt idx="349">
                  <c:v>-1.6052828151579334E-2</c:v>
                </c:pt>
                <c:pt idx="350">
                  <c:v>-2.5553317299855011E-2</c:v>
                </c:pt>
                <c:pt idx="351">
                  <c:v>-3.9968107892746345E-2</c:v>
                </c:pt>
                <c:pt idx="352">
                  <c:v>-4.8933477173637628E-2</c:v>
                </c:pt>
                <c:pt idx="353">
                  <c:v>-4.9742425042555383E-2</c:v>
                </c:pt>
                <c:pt idx="354">
                  <c:v>-5.0984612575008088E-2</c:v>
                </c:pt>
                <c:pt idx="355">
                  <c:v>-5.1602349243497103E-2</c:v>
                </c:pt>
                <c:pt idx="356">
                  <c:v>-4.9366535038807023E-2</c:v>
                </c:pt>
                <c:pt idx="357">
                  <c:v>-4.8870360193089879E-2</c:v>
                </c:pt>
                <c:pt idx="358">
                  <c:v>-4.7866709996492722E-2</c:v>
                </c:pt>
                <c:pt idx="359">
                  <c:v>-4.5881173016272932E-2</c:v>
                </c:pt>
                <c:pt idx="360">
                  <c:v>-4.2766106711141949E-2</c:v>
                </c:pt>
                <c:pt idx="361">
                  <c:v>-4.2021352011586639E-2</c:v>
                </c:pt>
                <c:pt idx="362">
                  <c:v>-4.1750179420338707E-2</c:v>
                </c:pt>
                <c:pt idx="363">
                  <c:v>-4.1440974049597977E-2</c:v>
                </c:pt>
                <c:pt idx="364">
                  <c:v>-4.1107081160812055E-2</c:v>
                </c:pt>
                <c:pt idx="365">
                  <c:v>-4.1010098359774171E-2</c:v>
                </c:pt>
                <c:pt idx="366">
                  <c:v>-4.0965872586988847E-2</c:v>
                </c:pt>
                <c:pt idx="367">
                  <c:v>-4.083654454127935E-2</c:v>
                </c:pt>
                <c:pt idx="368">
                  <c:v>-4.0373610431829042E-2</c:v>
                </c:pt>
                <c:pt idx="369">
                  <c:v>-3.8815160197092274E-2</c:v>
                </c:pt>
                <c:pt idx="370">
                  <c:v>-3.8562496826917446E-2</c:v>
                </c:pt>
                <c:pt idx="371">
                  <c:v>-3.8036749903976888E-2</c:v>
                </c:pt>
                <c:pt idx="372">
                  <c:v>-3.6913417976942538E-2</c:v>
                </c:pt>
                <c:pt idx="373">
                  <c:v>-3.4823713952576024E-2</c:v>
                </c:pt>
                <c:pt idx="374">
                  <c:v>-3.4316953181568272E-2</c:v>
                </c:pt>
                <c:pt idx="375">
                  <c:v>-3.4037866231901463E-2</c:v>
                </c:pt>
                <c:pt idx="376">
                  <c:v>-3.3604112319417852E-2</c:v>
                </c:pt>
                <c:pt idx="377">
                  <c:v>-3.2930766168254744E-2</c:v>
                </c:pt>
                <c:pt idx="378">
                  <c:v>-3.2560845619155454E-2</c:v>
                </c:pt>
                <c:pt idx="379">
                  <c:v>-3.2504681212986379E-2</c:v>
                </c:pt>
                <c:pt idx="380">
                  <c:v>-3.2383706208404049E-2</c:v>
                </c:pt>
                <c:pt idx="381">
                  <c:v>-3.2092838503084503E-2</c:v>
                </c:pt>
                <c:pt idx="382">
                  <c:v>-3.1211598980346082E-2</c:v>
                </c:pt>
                <c:pt idx="383">
                  <c:v>-3.1052679513823039E-2</c:v>
                </c:pt>
                <c:pt idx="384">
                  <c:v>-3.0714626194136899E-2</c:v>
                </c:pt>
                <c:pt idx="385">
                  <c:v>-2.9950136794528116E-2</c:v>
                </c:pt>
                <c:pt idx="386">
                  <c:v>-2.8392898852753867E-2</c:v>
                </c:pt>
                <c:pt idx="387">
                  <c:v>-2.8022955858680886E-2</c:v>
                </c:pt>
                <c:pt idx="388">
                  <c:v>-2.7744848721900424E-2</c:v>
                </c:pt>
                <c:pt idx="389">
                  <c:v>-2.7225283729861327E-2</c:v>
                </c:pt>
                <c:pt idx="390">
                  <c:v>-2.640947888569237E-2</c:v>
                </c:pt>
                <c:pt idx="391">
                  <c:v>-2.5935892057728671E-2</c:v>
                </c:pt>
                <c:pt idx="392">
                  <c:v>-2.5867522917174271E-2</c:v>
                </c:pt>
                <c:pt idx="393">
                  <c:v>-2.5747164691587901E-2</c:v>
                </c:pt>
                <c:pt idx="394">
                  <c:v>-2.5531412163936652E-2</c:v>
                </c:pt>
                <c:pt idx="395">
                  <c:v>-2.4977279595016149E-2</c:v>
                </c:pt>
                <c:pt idx="396">
                  <c:v>-2.4880183722651151E-2</c:v>
                </c:pt>
                <c:pt idx="397">
                  <c:v>-2.4669658628918369E-2</c:v>
                </c:pt>
                <c:pt idx="398">
                  <c:v>-2.4170342899564837E-2</c:v>
                </c:pt>
                <c:pt idx="399">
                  <c:v>-2.3006561557808509E-2</c:v>
                </c:pt>
                <c:pt idx="400">
                  <c:v>-2.2761390470768264E-2</c:v>
                </c:pt>
                <c:pt idx="401">
                  <c:v>-2.251002676338057E-2</c:v>
                </c:pt>
                <c:pt idx="402">
                  <c:v>-2.2040576674723738E-2</c:v>
                </c:pt>
                <c:pt idx="403">
                  <c:v>-2.1202749051493171E-2</c:v>
                </c:pt>
                <c:pt idx="404">
                  <c:v>-2.0698305330975861E-2</c:v>
                </c:pt>
                <c:pt idx="405">
                  <c:v>-2.061612536815138E-2</c:v>
                </c:pt>
                <c:pt idx="406">
                  <c:v>-2.0475352749382798E-2</c:v>
                </c:pt>
                <c:pt idx="407">
                  <c:v>-2.0260360216647035E-2</c:v>
                </c:pt>
                <c:pt idx="408">
                  <c:v>-1.9898522080955435E-2</c:v>
                </c:pt>
                <c:pt idx="409">
                  <c:v>-1.9840940560297171E-2</c:v>
                </c:pt>
                <c:pt idx="410">
                  <c:v>-1.9713592518771361E-2</c:v>
                </c:pt>
                <c:pt idx="411">
                  <c:v>-1.9402580300408492E-2</c:v>
                </c:pt>
                <c:pt idx="412">
                  <c:v>-1.85635075969376E-2</c:v>
                </c:pt>
                <c:pt idx="413">
                  <c:v>-1.8419575183378632E-2</c:v>
                </c:pt>
                <c:pt idx="414">
                  <c:v>-1.8208959708441001E-2</c:v>
                </c:pt>
                <c:pt idx="415">
                  <c:v>-1.778186092599782E-2</c:v>
                </c:pt>
                <c:pt idx="416">
                  <c:v>-1.6971998069792237E-2</c:v>
                </c:pt>
                <c:pt idx="417">
                  <c:v>-1.6464182701360866E-2</c:v>
                </c:pt>
                <c:pt idx="418">
                  <c:v>-1.6364811610030314E-2</c:v>
                </c:pt>
                <c:pt idx="419">
                  <c:v>-1.6202102214684218E-2</c:v>
                </c:pt>
                <c:pt idx="420">
                  <c:v>-1.5929883256221126E-2</c:v>
                </c:pt>
                <c:pt idx="421">
                  <c:v>-1.564839385831901E-2</c:v>
                </c:pt>
                <c:pt idx="422">
                  <c:v>-1.5610958559330314E-2</c:v>
                </c:pt>
                <c:pt idx="423">
                  <c:v>-1.553221259857359E-2</c:v>
                </c:pt>
                <c:pt idx="424">
                  <c:v>-1.5347449809114736E-2</c:v>
                </c:pt>
                <c:pt idx="425">
                  <c:v>-1.4779960788088166E-2</c:v>
                </c:pt>
                <c:pt idx="426">
                  <c:v>-1.4708331282544347E-2</c:v>
                </c:pt>
                <c:pt idx="427">
                  <c:v>-1.4549680955075698E-2</c:v>
                </c:pt>
                <c:pt idx="428">
                  <c:v>-1.4215487346079357E-2</c:v>
                </c:pt>
                <c:pt idx="429">
                  <c:v>-1.3515539082546787E-2</c:v>
                </c:pt>
                <c:pt idx="430">
                  <c:v>-1.3021578320200027E-2</c:v>
                </c:pt>
                <c:pt idx="431">
                  <c:v>-1.2912680445735538E-2</c:v>
                </c:pt>
                <c:pt idx="432">
                  <c:v>-1.2709961900292171E-2</c:v>
                </c:pt>
                <c:pt idx="433">
                  <c:v>-1.2387421966798885E-2</c:v>
                </c:pt>
                <c:pt idx="434">
                  <c:v>-1.2087753863395723E-2</c:v>
                </c:pt>
                <c:pt idx="435">
                  <c:v>-1.2060395383915963E-2</c:v>
                </c:pt>
                <c:pt idx="436">
                  <c:v>-1.2008795690509041E-2</c:v>
                </c:pt>
                <c:pt idx="437">
                  <c:v>-1.1908697437415447E-2</c:v>
                </c:pt>
                <c:pt idx="438">
                  <c:v>-1.158615879645993E-2</c:v>
                </c:pt>
                <c:pt idx="439">
                  <c:v>-1.1533175617218118E-2</c:v>
                </c:pt>
                <c:pt idx="440">
                  <c:v>-1.1424520526361483E-2</c:v>
                </c:pt>
                <c:pt idx="441">
                  <c:v>-1.117358679088919E-2</c:v>
                </c:pt>
                <c:pt idx="442">
                  <c:v>-1.0636226335311817E-2</c:v>
                </c:pt>
                <c:pt idx="443">
                  <c:v>-1.0215293051165584E-2</c:v>
                </c:pt>
                <c:pt idx="444">
                  <c:v>-1.0108634728415391E-2</c:v>
                </c:pt>
                <c:pt idx="445">
                  <c:v>-9.9047241716602695E-3</c:v>
                </c:pt>
                <c:pt idx="446">
                  <c:v>-9.5510677455816363E-3</c:v>
                </c:pt>
                <c:pt idx="447">
                  <c:v>-9.228413626431016E-3</c:v>
                </c:pt>
                <c:pt idx="448">
                  <c:v>-9.20132014160506E-3</c:v>
                </c:pt>
                <c:pt idx="449">
                  <c:v>-9.1554305882904537E-3</c:v>
                </c:pt>
                <c:pt idx="450">
                  <c:v>-9.0866190934658121E-3</c:v>
                </c:pt>
                <c:pt idx="451">
                  <c:v>-8.8887543293454229E-3</c:v>
                </c:pt>
                <c:pt idx="452">
                  <c:v>-8.8693091880569404E-3</c:v>
                </c:pt>
                <c:pt idx="453">
                  <c:v>-8.8221137436420571E-3</c:v>
                </c:pt>
                <c:pt idx="454">
                  <c:v>-8.7132337994752663E-3</c:v>
                </c:pt>
                <c:pt idx="455">
                  <c:v>-8.4375359577099941E-3</c:v>
                </c:pt>
                <c:pt idx="456">
                  <c:v>-7.9646172873121084E-3</c:v>
                </c:pt>
                <c:pt idx="457">
                  <c:v>-7.8871558861742293E-3</c:v>
                </c:pt>
                <c:pt idx="458">
                  <c:v>-7.7318346356234141E-3</c:v>
                </c:pt>
                <c:pt idx="459">
                  <c:v>-7.4306292726512351E-3</c:v>
                </c:pt>
                <c:pt idx="460">
                  <c:v>-6.969023491224826E-3</c:v>
                </c:pt>
                <c:pt idx="461">
                  <c:v>-6.9435650800971499E-3</c:v>
                </c:pt>
                <c:pt idx="462">
                  <c:v>-6.9018665177357592E-3</c:v>
                </c:pt>
                <c:pt idx="463">
                  <c:v>-6.8335178845274677E-3</c:v>
                </c:pt>
                <c:pt idx="464">
                  <c:v>-6.7438129242821691E-3</c:v>
                </c:pt>
                <c:pt idx="465">
                  <c:v>-6.6475150620621719E-3</c:v>
                </c:pt>
                <c:pt idx="466">
                  <c:v>-6.6296034925948672E-3</c:v>
                </c:pt>
                <c:pt idx="467">
                  <c:v>-6.5894693424364912E-3</c:v>
                </c:pt>
                <c:pt idx="468">
                  <c:v>-6.4802817481355961E-3</c:v>
                </c:pt>
                <c:pt idx="469">
                  <c:v>-6.1203868181636256E-3</c:v>
                </c:pt>
                <c:pt idx="470">
                  <c:v>-6.0898978061937406E-3</c:v>
                </c:pt>
                <c:pt idx="471">
                  <c:v>-6.0247952631631487E-3</c:v>
                </c:pt>
                <c:pt idx="472">
                  <c:v>-5.8897388564569907E-3</c:v>
                </c:pt>
                <c:pt idx="473">
                  <c:v>-5.6067754347603549E-3</c:v>
                </c:pt>
                <c:pt idx="474">
                  <c:v>-5.1502995492126264E-3</c:v>
                </c:pt>
                <c:pt idx="475">
                  <c:v>-5.1139434213941922E-3</c:v>
                </c:pt>
                <c:pt idx="476">
                  <c:v>-5.0479886964450698E-3</c:v>
                </c:pt>
                <c:pt idx="477">
                  <c:v>-4.9440302275624102E-3</c:v>
                </c:pt>
                <c:pt idx="478">
                  <c:v>-4.8171075158018909E-3</c:v>
                </c:pt>
                <c:pt idx="479">
                  <c:v>-4.7863577263976822E-3</c:v>
                </c:pt>
                <c:pt idx="480">
                  <c:v>-4.7769478747070057E-3</c:v>
                </c:pt>
                <c:pt idx="481">
                  <c:v>-4.7527103302142893E-3</c:v>
                </c:pt>
                <c:pt idx="482">
                  <c:v>-4.6800456978981402E-3</c:v>
                </c:pt>
                <c:pt idx="483">
                  <c:v>-4.5008184086274194E-3</c:v>
                </c:pt>
                <c:pt idx="484">
                  <c:v>-4.4540442123066808E-3</c:v>
                </c:pt>
                <c:pt idx="485">
                  <c:v>-4.3483363058125649E-3</c:v>
                </c:pt>
                <c:pt idx="486">
                  <c:v>-4.1220613493155485E-3</c:v>
                </c:pt>
                <c:pt idx="487">
                  <c:v>-3.69791592284981E-3</c:v>
                </c:pt>
                <c:pt idx="488">
                  <c:v>-3.6580790211716402E-3</c:v>
                </c:pt>
                <c:pt idx="489">
                  <c:v>-3.5859775329838465E-3</c:v>
                </c:pt>
                <c:pt idx="490">
                  <c:v>-3.4603815950284824E-3</c:v>
                </c:pt>
                <c:pt idx="491">
                  <c:v>-3.2988188014520564E-3</c:v>
                </c:pt>
                <c:pt idx="492">
                  <c:v>-3.2711460385342456E-3</c:v>
                </c:pt>
                <c:pt idx="493">
                  <c:v>-3.2665298262012799E-3</c:v>
                </c:pt>
                <c:pt idx="494">
                  <c:v>-3.2626827041096458E-3</c:v>
                </c:pt>
                <c:pt idx="495">
                  <c:v>-3.2578858814766988E-3</c:v>
                </c:pt>
                <c:pt idx="496">
                  <c:v>-3.1823605996383745E-3</c:v>
                </c:pt>
                <c:pt idx="497">
                  <c:v>-3.1574895645131358E-3</c:v>
                </c:pt>
                <c:pt idx="498">
                  <c:v>-3.0999838397015329E-3</c:v>
                </c:pt>
                <c:pt idx="499">
                  <c:v>-2.9494323505717432E-3</c:v>
                </c:pt>
                <c:pt idx="500">
                  <c:v>-2.6220259463678422E-3</c:v>
                </c:pt>
                <c:pt idx="501">
                  <c:v>-2.5819986814141437E-3</c:v>
                </c:pt>
                <c:pt idx="502">
                  <c:v>-2.5033222440018822E-3</c:v>
                </c:pt>
                <c:pt idx="503">
                  <c:v>-2.3577621380686743E-3</c:v>
                </c:pt>
                <c:pt idx="504">
                  <c:v>-2.148811335860811E-3</c:v>
                </c:pt>
                <c:pt idx="505">
                  <c:v>-2.1104906222523174E-3</c:v>
                </c:pt>
                <c:pt idx="506">
                  <c:v>-2.1009131096048246E-3</c:v>
                </c:pt>
                <c:pt idx="507">
                  <c:v>-2.0968417198706109E-3</c:v>
                </c:pt>
                <c:pt idx="508">
                  <c:v>-2.1002189023743459E-3</c:v>
                </c:pt>
                <c:pt idx="509">
                  <c:v>-2.0920103294384306E-3</c:v>
                </c:pt>
                <c:pt idx="510">
                  <c:v>-2.082858997259073E-3</c:v>
                </c:pt>
                <c:pt idx="511">
                  <c:v>-2.0576070268521077E-3</c:v>
                </c:pt>
                <c:pt idx="512">
                  <c:v>-1.9759314614027838E-3</c:v>
                </c:pt>
                <c:pt idx="513">
                  <c:v>-1.7395180489031094E-3</c:v>
                </c:pt>
                <c:pt idx="514">
                  <c:v>-1.7040500640028986E-3</c:v>
                </c:pt>
                <c:pt idx="515">
                  <c:v>-1.6312785732282965E-3</c:v>
                </c:pt>
                <c:pt idx="516">
                  <c:v>-1.4840313026194092E-3</c:v>
                </c:pt>
                <c:pt idx="517">
                  <c:v>-1.2439832723331816E-3</c:v>
                </c:pt>
                <c:pt idx="518">
                  <c:v>-1.1970058781193679E-3</c:v>
                </c:pt>
                <c:pt idx="519">
                  <c:v>-1.1772041099279925E-3</c:v>
                </c:pt>
                <c:pt idx="520">
                  <c:v>-1.1577847368671448E-3</c:v>
                </c:pt>
                <c:pt idx="521">
                  <c:v>-1.1458021373889548E-3</c:v>
                </c:pt>
                <c:pt idx="522">
                  <c:v>-1.1628031439555422E-3</c:v>
                </c:pt>
                <c:pt idx="523">
                  <c:v>-1.165988869430521E-3</c:v>
                </c:pt>
                <c:pt idx="524">
                  <c:v>-1.1662349202179807E-3</c:v>
                </c:pt>
                <c:pt idx="525">
                  <c:v>-1.150041792960262E-3</c:v>
                </c:pt>
                <c:pt idx="526">
                  <c:v>-1.0244120047811114E-3</c:v>
                </c:pt>
                <c:pt idx="527">
                  <c:v>-9.9804467822717062E-4</c:v>
                </c:pt>
                <c:pt idx="528">
                  <c:v>-9.4154076751601064E-4</c:v>
                </c:pt>
                <c:pt idx="529">
                  <c:v>-8.1557398798368878E-4</c:v>
                </c:pt>
                <c:pt idx="530">
                  <c:v>-5.7358217432699858E-4</c:v>
                </c:pt>
                <c:pt idx="531">
                  <c:v>-5.2558071067426238E-4</c:v>
                </c:pt>
                <c:pt idx="532">
                  <c:v>-4.9485161428623053E-4</c:v>
                </c:pt>
                <c:pt idx="533">
                  <c:v>-4.4600918081689431E-4</c:v>
                </c:pt>
                <c:pt idx="534">
                  <c:v>-4.0067217517727164E-4</c:v>
                </c:pt>
                <c:pt idx="535">
                  <c:v>-4.1322316182816794E-4</c:v>
                </c:pt>
                <c:pt idx="536">
                  <c:v>-4.2221373638864581E-4</c:v>
                </c:pt>
                <c:pt idx="537">
                  <c:v>-4.4158256992601766E-4</c:v>
                </c:pt>
                <c:pt idx="538">
                  <c:v>-4.744584388930413E-4</c:v>
                </c:pt>
                <c:pt idx="539">
                  <c:v>-4.3976830663863684E-4</c:v>
                </c:pt>
                <c:pt idx="540">
                  <c:v>-4.2590290152338999E-4</c:v>
                </c:pt>
                <c:pt idx="541">
                  <c:v>-3.9337448134762494E-4</c:v>
                </c:pt>
                <c:pt idx="542">
                  <c:v>-3.0615666190295869E-4</c:v>
                </c:pt>
                <c:pt idx="543">
                  <c:v>-1.0833922278652066E-4</c:v>
                </c:pt>
                <c:pt idx="544">
                  <c:v>-6.8248460920930642E-5</c:v>
                </c:pt>
                <c:pt idx="545">
                  <c:v>-3.0505821312427831E-5</c:v>
                </c:pt>
                <c:pt idx="546">
                  <c:v>3.0165506520714874E-5</c:v>
                </c:pt>
                <c:pt idx="547">
                  <c:v>1.1625161930895486E-4</c:v>
                </c:pt>
                <c:pt idx="548">
                  <c:v>1.2765057350066635E-4</c:v>
                </c:pt>
                <c:pt idx="549">
                  <c:v>1.1981706371375848E-4</c:v>
                </c:pt>
                <c:pt idx="550">
                  <c:v>9.9351246620830099E-5</c:v>
                </c:pt>
                <c:pt idx="551">
                  <c:v>4.8588753943672864E-5</c:v>
                </c:pt>
                <c:pt idx="552">
                  <c:v>5.552524482980136E-6</c:v>
                </c:pt>
                <c:pt idx="553">
                  <c:v>7.7427296515999396E-6</c:v>
                </c:pt>
                <c:pt idx="554">
                  <c:v>1.7369986491434496E-5</c:v>
                </c:pt>
                <c:pt idx="555">
                  <c:v>5.8155548580435053E-5</c:v>
                </c:pt>
                <c:pt idx="556">
                  <c:v>2.0183556461890868E-4</c:v>
                </c:pt>
                <c:pt idx="557">
                  <c:v>2.2892173324041564E-4</c:v>
                </c:pt>
                <c:pt idx="558">
                  <c:v>2.6768160757913867E-4</c:v>
                </c:pt>
                <c:pt idx="559">
                  <c:v>3.4402976779322975E-4</c:v>
                </c:pt>
                <c:pt idx="560">
                  <c:v>4.667283260323093E-4</c:v>
                </c:pt>
                <c:pt idx="561">
                  <c:v>5.0499982417424947E-4</c:v>
                </c:pt>
                <c:pt idx="562">
                  <c:v>5.0435366007021455E-4</c:v>
                </c:pt>
                <c:pt idx="563">
                  <c:v>4.9151759736259485E-4</c:v>
                </c:pt>
                <c:pt idx="564">
                  <c:v>4.5195975155192642E-4</c:v>
                </c:pt>
                <c:pt idx="565">
                  <c:v>3.9645146156309089E-4</c:v>
                </c:pt>
                <c:pt idx="566">
                  <c:v>3.8989916896464965E-4</c:v>
                </c:pt>
                <c:pt idx="567">
                  <c:v>3.8018601350651033E-4</c:v>
                </c:pt>
                <c:pt idx="568">
                  <c:v>3.7774353995637734E-4</c:v>
                </c:pt>
                <c:pt idx="569">
                  <c:v>4.5574391629772849E-4</c:v>
                </c:pt>
                <c:pt idx="570">
                  <c:v>4.6949110426635352E-4</c:v>
                </c:pt>
                <c:pt idx="571">
                  <c:v>5.016028653135338E-4</c:v>
                </c:pt>
                <c:pt idx="572">
                  <c:v>5.7033015484447478E-4</c:v>
                </c:pt>
                <c:pt idx="573">
                  <c:v>7.0288056132087327E-4</c:v>
                </c:pt>
                <c:pt idx="574">
                  <c:v>7.7461796573280266E-4</c:v>
                </c:pt>
                <c:pt idx="575">
                  <c:v>7.8254053838148368E-4</c:v>
                </c:pt>
                <c:pt idx="576">
                  <c:v>7.9042710204918704E-4</c:v>
                </c:pt>
                <c:pt idx="577">
                  <c:v>7.7627663042874979E-4</c:v>
                </c:pt>
                <c:pt idx="578">
                  <c:v>7.1525026578226378E-4</c:v>
                </c:pt>
                <c:pt idx="579">
                  <c:v>7.0338653567774258E-4</c:v>
                </c:pt>
                <c:pt idx="580">
                  <c:v>6.8028301489273901E-4</c:v>
                </c:pt>
                <c:pt idx="581">
                  <c:v>6.416270106440492E-4</c:v>
                </c:pt>
                <c:pt idx="582">
                  <c:v>6.3779071846744857E-4</c:v>
                </c:pt>
                <c:pt idx="583">
                  <c:v>6.4535586405316443E-4</c:v>
                </c:pt>
                <c:pt idx="584">
                  <c:v>6.657038170954806E-4</c:v>
                </c:pt>
                <c:pt idx="585">
                  <c:v>7.1831800558143778E-4</c:v>
                </c:pt>
                <c:pt idx="586">
                  <c:v>8.3019683772576078E-4</c:v>
                </c:pt>
                <c:pt idx="587">
                  <c:v>9.0735486047154327E-4</c:v>
                </c:pt>
                <c:pt idx="588">
                  <c:v>9.2229483110634611E-4</c:v>
                </c:pt>
                <c:pt idx="589">
                  <c:v>9.4714987419899921E-4</c:v>
                </c:pt>
                <c:pt idx="590">
                  <c:v>9.6675407081307904E-4</c:v>
                </c:pt>
                <c:pt idx="591">
                  <c:v>9.2852426373916486E-4</c:v>
                </c:pt>
                <c:pt idx="592">
                  <c:v>9.1621478123732835E-4</c:v>
                </c:pt>
                <c:pt idx="593">
                  <c:v>8.8953470953745384E-4</c:v>
                </c:pt>
                <c:pt idx="594">
                  <c:v>8.3348272375401752E-4</c:v>
                </c:pt>
                <c:pt idx="595">
                  <c:v>7.7125381778064904E-4</c:v>
                </c:pt>
                <c:pt idx="596">
                  <c:v>7.7078091435596983E-4</c:v>
                </c:pt>
                <c:pt idx="597">
                  <c:v>7.7452297880818027E-4</c:v>
                </c:pt>
                <c:pt idx="598">
                  <c:v>7.8851158276704446E-4</c:v>
                </c:pt>
                <c:pt idx="599">
                  <c:v>8.4429922072448802E-4</c:v>
                </c:pt>
                <c:pt idx="600">
                  <c:v>9.4747288255696369E-4</c:v>
                </c:pt>
              </c:numCache>
            </c:numRef>
          </c:yVal>
          <c:smooth val="0"/>
        </c:ser>
        <c:ser>
          <c:idx val="1"/>
          <c:order val="1"/>
          <c:tx>
            <c:v>7500 V</c:v>
          </c:tx>
          <c:marker>
            <c:symbol val="none"/>
          </c:marker>
          <c:xVal>
            <c:numRef>
              <c:f>'7500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'7500 V'!$C$5700:$C$6300</c:f>
              <c:numCache>
                <c:formatCode>0.00E+00</c:formatCode>
                <c:ptCount val="601"/>
                <c:pt idx="0">
                  <c:v>-6.7208656025467492E-4</c:v>
                </c:pt>
                <c:pt idx="1">
                  <c:v>-9.3408197154189188E-4</c:v>
                </c:pt>
                <c:pt idx="2">
                  <c:v>-1.2454185615096774E-3</c:v>
                </c:pt>
                <c:pt idx="3">
                  <c:v>-1.2775914350331263E-3</c:v>
                </c:pt>
                <c:pt idx="4">
                  <c:v>-1.3277266738503277E-3</c:v>
                </c:pt>
                <c:pt idx="5">
                  <c:v>-1.3621475979682994E-3</c:v>
                </c:pt>
                <c:pt idx="6">
                  <c:v>-1.1544330663825896E-3</c:v>
                </c:pt>
                <c:pt idx="7">
                  <c:v>-1.1068774382777453E-3</c:v>
                </c:pt>
                <c:pt idx="8">
                  <c:v>-1.0114046677154997E-3</c:v>
                </c:pt>
                <c:pt idx="9">
                  <c:v>-8.216539214564992E-4</c:v>
                </c:pt>
                <c:pt idx="10">
                  <c:v>-5.1185503939392028E-4</c:v>
                </c:pt>
                <c:pt idx="11">
                  <c:v>-4.3146751445993423E-4</c:v>
                </c:pt>
                <c:pt idx="12">
                  <c:v>-4.5215468309265234E-4</c:v>
                </c:pt>
                <c:pt idx="13">
                  <c:v>-5.2076882767634382E-4</c:v>
                </c:pt>
                <c:pt idx="14">
                  <c:v>-7.7929119358809791E-4</c:v>
                </c:pt>
                <c:pt idx="15">
                  <c:v>-1.246986772156069E-3</c:v>
                </c:pt>
                <c:pt idx="16">
                  <c:v>-1.3155834540255346E-3</c:v>
                </c:pt>
                <c:pt idx="17">
                  <c:v>-1.4461757515585477E-3</c:v>
                </c:pt>
                <c:pt idx="18">
                  <c:v>-1.64769429883852E-3</c:v>
                </c:pt>
                <c:pt idx="19">
                  <c:v>-1.6180333005696391E-3</c:v>
                </c:pt>
                <c:pt idx="20">
                  <c:v>-1.59071375856482E-3</c:v>
                </c:pt>
                <c:pt idx="21">
                  <c:v>-1.5147290513488024E-3</c:v>
                </c:pt>
                <c:pt idx="22">
                  <c:v>-1.3372426267368035E-3</c:v>
                </c:pt>
                <c:pt idx="23">
                  <c:v>-9.2326508938998201E-4</c:v>
                </c:pt>
                <c:pt idx="24">
                  <c:v>-4.5800856556588333E-4</c:v>
                </c:pt>
                <c:pt idx="25">
                  <c:v>-4.2429502984182816E-4</c:v>
                </c:pt>
                <c:pt idx="26">
                  <c:v>-3.7814274571602098E-4</c:v>
                </c:pt>
                <c:pt idx="27">
                  <c:v>-4.0747782918427349E-4</c:v>
                </c:pt>
                <c:pt idx="28">
                  <c:v>-8.9984508860818473E-4</c:v>
                </c:pt>
                <c:pt idx="29">
                  <c:v>-9.6179148372381332E-4</c:v>
                </c:pt>
                <c:pt idx="30">
                  <c:v>-1.0965221734383819E-3</c:v>
                </c:pt>
                <c:pt idx="31">
                  <c:v>-1.3719242585491492E-3</c:v>
                </c:pt>
                <c:pt idx="32">
                  <c:v>-1.8608408827414369E-3</c:v>
                </c:pt>
                <c:pt idx="33">
                  <c:v>-2.0674917646675032E-3</c:v>
                </c:pt>
                <c:pt idx="34">
                  <c:v>-2.0257476635598798E-3</c:v>
                </c:pt>
                <c:pt idx="35">
                  <c:v>-1.9028733319913962E-3</c:v>
                </c:pt>
                <c:pt idx="36">
                  <c:v>-1.5175783632413536E-3</c:v>
                </c:pt>
                <c:pt idx="37">
                  <c:v>-5.4244573840452645E-4</c:v>
                </c:pt>
                <c:pt idx="38">
                  <c:v>-4.7770592385299522E-4</c:v>
                </c:pt>
                <c:pt idx="39">
                  <c:v>-3.57949349190729E-4</c:v>
                </c:pt>
                <c:pt idx="40">
                  <c:v>-1.3872875537647664E-4</c:v>
                </c:pt>
                <c:pt idx="41">
                  <c:v>1.3594286483479856E-4</c:v>
                </c:pt>
                <c:pt idx="42">
                  <c:v>-3.5380258160764964E-4</c:v>
                </c:pt>
                <c:pt idx="43">
                  <c:v>-4.88762387402319E-4</c:v>
                </c:pt>
                <c:pt idx="44">
                  <c:v>-7.8489187326540282E-4</c:v>
                </c:pt>
                <c:pt idx="45">
                  <c:v>-1.4706535954997905E-3</c:v>
                </c:pt>
                <c:pt idx="46">
                  <c:v>-2.5773855079530813E-3</c:v>
                </c:pt>
                <c:pt idx="47">
                  <c:v>-2.8662574867297686E-3</c:v>
                </c:pt>
                <c:pt idx="48">
                  <c:v>-2.8778777630936768E-3</c:v>
                </c:pt>
                <c:pt idx="49">
                  <c:v>-2.6885552336670991E-3</c:v>
                </c:pt>
                <c:pt idx="50">
                  <c:v>-1.9170295393283957E-3</c:v>
                </c:pt>
                <c:pt idx="51">
                  <c:v>-1.4550836889057499E-4</c:v>
                </c:pt>
                <c:pt idx="52">
                  <c:v>2.4923430323298178E-4</c:v>
                </c:pt>
                <c:pt idx="53">
                  <c:v>9.468694027973902E-4</c:v>
                </c:pt>
                <c:pt idx="54">
                  <c:v>1.799478820927101E-3</c:v>
                </c:pt>
                <c:pt idx="55">
                  <c:v>-1.1798952515408908E-3</c:v>
                </c:pt>
                <c:pt idx="56">
                  <c:v>-1.923183366855279E-3</c:v>
                </c:pt>
                <c:pt idx="57">
                  <c:v>-3.8824402802133018E-3</c:v>
                </c:pt>
                <c:pt idx="58">
                  <c:v>-8.8241032531620901E-3</c:v>
                </c:pt>
                <c:pt idx="59">
                  <c:v>-2.5800650865783318E-2</c:v>
                </c:pt>
                <c:pt idx="60">
                  <c:v>-3.5535905353019454E-2</c:v>
                </c:pt>
                <c:pt idx="61">
                  <c:v>-4.1407267287563852E-2</c:v>
                </c:pt>
                <c:pt idx="62">
                  <c:v>-5.4103526875443141E-2</c:v>
                </c:pt>
                <c:pt idx="63">
                  <c:v>-8.4627598895150119E-2</c:v>
                </c:pt>
                <c:pt idx="64">
                  <c:v>-0.12418846947086794</c:v>
                </c:pt>
                <c:pt idx="65">
                  <c:v>-0.13205996750364607</c:v>
                </c:pt>
                <c:pt idx="66">
                  <c:v>-0.14802520734412677</c:v>
                </c:pt>
                <c:pt idx="67">
                  <c:v>-0.18052693791585286</c:v>
                </c:pt>
                <c:pt idx="68">
                  <c:v>-0.23746623021378943</c:v>
                </c:pt>
                <c:pt idx="69">
                  <c:v>-0.2435981526090116</c:v>
                </c:pt>
                <c:pt idx="70">
                  <c:v>-0.25572297619525841</c:v>
                </c:pt>
                <c:pt idx="71">
                  <c:v>-0.27923064467960584</c:v>
                </c:pt>
                <c:pt idx="72">
                  <c:v>-0.32400940324667366</c:v>
                </c:pt>
                <c:pt idx="73">
                  <c:v>-0.33889954929832261</c:v>
                </c:pt>
                <c:pt idx="74">
                  <c:v>-0.34742065052860627</c:v>
                </c:pt>
                <c:pt idx="75">
                  <c:v>-0.36434571250129205</c:v>
                </c:pt>
                <c:pt idx="76">
                  <c:v>-0.39811618224401957</c:v>
                </c:pt>
                <c:pt idx="77">
                  <c:v>-0.43285650537320824</c:v>
                </c:pt>
                <c:pt idx="78">
                  <c:v>-0.43969722430499136</c:v>
                </c:pt>
                <c:pt idx="79">
                  <c:v>-0.4534025458139751</c:v>
                </c:pt>
                <c:pt idx="80">
                  <c:v>-0.48079853876822543</c:v>
                </c:pt>
                <c:pt idx="81">
                  <c:v>-0.5267659758170874</c:v>
                </c:pt>
                <c:pt idx="82">
                  <c:v>-0.53199828695131546</c:v>
                </c:pt>
                <c:pt idx="83">
                  <c:v>-0.54237728131610186</c:v>
                </c:pt>
                <c:pt idx="84">
                  <c:v>-0.56272889818910699</c:v>
                </c:pt>
                <c:pt idx="85">
                  <c:v>-0.60162513580361443</c:v>
                </c:pt>
                <c:pt idx="86">
                  <c:v>-0.61255265671220893</c:v>
                </c:pt>
                <c:pt idx="87">
                  <c:v>-0.61984940867870175</c:v>
                </c:pt>
                <c:pt idx="88">
                  <c:v>-0.6341458997604783</c:v>
                </c:pt>
                <c:pt idx="89">
                  <c:v>-0.66226520595477301</c:v>
                </c:pt>
                <c:pt idx="90">
                  <c:v>-0.6885555324845235</c:v>
                </c:pt>
                <c:pt idx="91">
                  <c:v>-0.69396589487547067</c:v>
                </c:pt>
                <c:pt idx="92">
                  <c:v>-0.70470043422356698</c:v>
                </c:pt>
                <c:pt idx="93">
                  <c:v>-0.72596089430998423</c:v>
                </c:pt>
                <c:pt idx="94">
                  <c:v>-0.75965722028083749</c:v>
                </c:pt>
                <c:pt idx="95">
                  <c:v>-0.76365169065001615</c:v>
                </c:pt>
                <c:pt idx="96">
                  <c:v>-0.77158225932779856</c:v>
                </c:pt>
                <c:pt idx="97">
                  <c:v>-0.78705753705971615</c:v>
                </c:pt>
                <c:pt idx="98">
                  <c:v>-0.81625315548169108</c:v>
                </c:pt>
                <c:pt idx="99">
                  <c:v>-0.82293829753598258</c:v>
                </c:pt>
                <c:pt idx="100">
                  <c:v>-0.82829190683497367</c:v>
                </c:pt>
                <c:pt idx="101">
                  <c:v>-0.83880038191385298</c:v>
                </c:pt>
                <c:pt idx="102">
                  <c:v>-0.85874423844573888</c:v>
                </c:pt>
                <c:pt idx="103">
                  <c:v>-0.87557158935478463</c:v>
                </c:pt>
                <c:pt idx="104">
                  <c:v>-0.87918818887335515</c:v>
                </c:pt>
                <c:pt idx="105">
                  <c:v>-0.88632539251665365</c:v>
                </c:pt>
                <c:pt idx="106">
                  <c:v>-0.90015227300456824</c:v>
                </c:pt>
                <c:pt idx="107">
                  <c:v>-0.92042154089271422</c:v>
                </c:pt>
                <c:pt idx="108">
                  <c:v>-0.92289770853000064</c:v>
                </c:pt>
                <c:pt idx="109">
                  <c:v>-0.92779398275645608</c:v>
                </c:pt>
                <c:pt idx="110">
                  <c:v>-0.93722124068085066</c:v>
                </c:pt>
                <c:pt idx="111">
                  <c:v>-0.95437922880615966</c:v>
                </c:pt>
                <c:pt idx="112">
                  <c:v>-0.9574035720891646</c:v>
                </c:pt>
                <c:pt idx="113">
                  <c:v>-0.96039306477944086</c:v>
                </c:pt>
                <c:pt idx="114">
                  <c:v>-0.96597653169059938</c:v>
                </c:pt>
                <c:pt idx="115">
                  <c:v>-0.97624449970652549</c:v>
                </c:pt>
                <c:pt idx="116">
                  <c:v>-0.98382426621628449</c:v>
                </c:pt>
                <c:pt idx="117">
                  <c:v>-0.98547275423127534</c:v>
                </c:pt>
                <c:pt idx="118">
                  <c:v>-0.9886667935343787</c:v>
                </c:pt>
                <c:pt idx="119">
                  <c:v>-0.99446514449801471</c:v>
                </c:pt>
                <c:pt idx="120">
                  <c:v>-1.0017211743657768</c:v>
                </c:pt>
                <c:pt idx="121">
                  <c:v>-1.0025722013502028</c:v>
                </c:pt>
                <c:pt idx="122">
                  <c:v>-1.0042072648700022</c:v>
                </c:pt>
                <c:pt idx="123">
                  <c:v>-1.0071474163215788</c:v>
                </c:pt>
                <c:pt idx="124">
                  <c:v>-1.0114689490226672</c:v>
                </c:pt>
                <c:pt idx="125">
                  <c:v>-1.0119119985189633</c:v>
                </c:pt>
                <c:pt idx="126">
                  <c:v>-1.0124017756970891</c:v>
                </c:pt>
                <c:pt idx="127">
                  <c:v>-1.0131961923570565</c:v>
                </c:pt>
                <c:pt idx="128">
                  <c:v>-1.0136787442957631</c:v>
                </c:pt>
                <c:pt idx="129">
                  <c:v>-1.0130460976454594</c:v>
                </c:pt>
                <c:pt idx="130">
                  <c:v>-1.0127132624546307</c:v>
                </c:pt>
                <c:pt idx="131">
                  <c:v>-1.0118329208404253</c:v>
                </c:pt>
                <c:pt idx="132">
                  <c:v>-1.0095882116468005</c:v>
                </c:pt>
                <c:pt idx="133">
                  <c:v>-1.0052678526048364</c:v>
                </c:pt>
                <c:pt idx="134">
                  <c:v>-1.0045237490727315</c:v>
                </c:pt>
                <c:pt idx="135">
                  <c:v>-1.0029801699714338</c:v>
                </c:pt>
                <c:pt idx="136">
                  <c:v>-0.99955117775471003</c:v>
                </c:pt>
                <c:pt idx="137">
                  <c:v>-0.99127117607775539</c:v>
                </c:pt>
                <c:pt idx="138">
                  <c:v>-0.99036721558678964</c:v>
                </c:pt>
                <c:pt idx="139">
                  <c:v>-0.98846450685703269</c:v>
                </c:pt>
                <c:pt idx="140">
                  <c:v>-0.98450432795996157</c:v>
                </c:pt>
                <c:pt idx="141">
                  <c:v>-0.97562938972556057</c:v>
                </c:pt>
                <c:pt idx="142">
                  <c:v>-0.9676131906057619</c:v>
                </c:pt>
                <c:pt idx="143">
                  <c:v>-0.96544237373898889</c:v>
                </c:pt>
                <c:pt idx="144">
                  <c:v>-0.96099683124068758</c:v>
                </c:pt>
                <c:pt idx="145">
                  <c:v>-0.95151087581129068</c:v>
                </c:pt>
                <c:pt idx="146">
                  <c:v>-0.93660406351298164</c:v>
                </c:pt>
                <c:pt idx="147">
                  <c:v>-0.93439639034054567</c:v>
                </c:pt>
                <c:pt idx="148">
                  <c:v>-0.92992740961664921</c:v>
                </c:pt>
                <c:pt idx="149">
                  <c:v>-0.9206692779981076</c:v>
                </c:pt>
                <c:pt idx="150">
                  <c:v>-0.90088887440112009</c:v>
                </c:pt>
                <c:pt idx="151">
                  <c:v>-0.89850302004249882</c:v>
                </c:pt>
                <c:pt idx="152">
                  <c:v>-0.89429421344949966</c:v>
                </c:pt>
                <c:pt idx="153">
                  <c:v>-0.88559370508587354</c:v>
                </c:pt>
                <c:pt idx="154">
                  <c:v>-0.86760292939246242</c:v>
                </c:pt>
                <c:pt idx="155">
                  <c:v>-0.85331680776595675</c:v>
                </c:pt>
                <c:pt idx="156">
                  <c:v>-0.84936173329493758</c:v>
                </c:pt>
                <c:pt idx="157">
                  <c:v>-0.84135177696854713</c:v>
                </c:pt>
                <c:pt idx="158">
                  <c:v>-0.82474808221027851</c:v>
                </c:pt>
                <c:pt idx="159">
                  <c:v>-0.80070252648140194</c:v>
                </c:pt>
                <c:pt idx="160">
                  <c:v>-0.79707457494343736</c:v>
                </c:pt>
                <c:pt idx="161">
                  <c:v>-0.78976361125918049</c:v>
                </c:pt>
                <c:pt idx="162">
                  <c:v>-0.77482087590854098</c:v>
                </c:pt>
                <c:pt idx="163">
                  <c:v>-0.74373770939943074</c:v>
                </c:pt>
                <c:pt idx="164">
                  <c:v>-0.74124470058043068</c:v>
                </c:pt>
                <c:pt idx="165">
                  <c:v>-0.73621376623154067</c:v>
                </c:pt>
                <c:pt idx="166">
                  <c:v>-0.72606283048674458</c:v>
                </c:pt>
                <c:pt idx="167">
                  <c:v>-0.70531546572423076</c:v>
                </c:pt>
                <c:pt idx="168">
                  <c:v>-0.67573421559319069</c:v>
                </c:pt>
                <c:pt idx="169">
                  <c:v>-0.67131457063562383</c:v>
                </c:pt>
                <c:pt idx="170">
                  <c:v>-0.66242087786080806</c:v>
                </c:pt>
                <c:pt idx="171">
                  <c:v>-0.64430524190933491</c:v>
                </c:pt>
                <c:pt idx="172">
                  <c:v>-0.60677333814062562</c:v>
                </c:pt>
                <c:pt idx="173">
                  <c:v>-0.60374742748889454</c:v>
                </c:pt>
                <c:pt idx="174">
                  <c:v>-0.59764363136723087</c:v>
                </c:pt>
                <c:pt idx="175">
                  <c:v>-0.58535647893658493</c:v>
                </c:pt>
                <c:pt idx="176">
                  <c:v>-0.56033403462213771</c:v>
                </c:pt>
                <c:pt idx="177">
                  <c:v>-0.52560551950001966</c:v>
                </c:pt>
                <c:pt idx="178">
                  <c:v>-0.52039021632487248</c:v>
                </c:pt>
                <c:pt idx="179">
                  <c:v>-0.50991632547178689</c:v>
                </c:pt>
                <c:pt idx="180">
                  <c:v>-0.48876254337869424</c:v>
                </c:pt>
                <c:pt idx="181">
                  <c:v>-0.4455634592890807</c:v>
                </c:pt>
                <c:pt idx="182">
                  <c:v>-0.44270911453233475</c:v>
                </c:pt>
                <c:pt idx="183">
                  <c:v>-0.43697445133549673</c:v>
                </c:pt>
                <c:pt idx="184">
                  <c:v>-0.42545521525039826</c:v>
                </c:pt>
                <c:pt idx="185">
                  <c:v>-0.40217226842228371</c:v>
                </c:pt>
                <c:pt idx="186">
                  <c:v>-0.35519601975547271</c:v>
                </c:pt>
                <c:pt idx="187">
                  <c:v>-0.35035278396689989</c:v>
                </c:pt>
                <c:pt idx="188">
                  <c:v>-0.34063968711330689</c:v>
                </c:pt>
                <c:pt idx="189">
                  <c:v>-0.3210615348767985</c:v>
                </c:pt>
                <c:pt idx="190">
                  <c:v>-0.28137598245580309</c:v>
                </c:pt>
                <c:pt idx="191">
                  <c:v>-0.26320674929264753</c:v>
                </c:pt>
                <c:pt idx="192">
                  <c:v>-0.25513758566591993</c:v>
                </c:pt>
                <c:pt idx="193">
                  <c:v>-0.23893116569689488</c:v>
                </c:pt>
                <c:pt idx="194">
                  <c:v>-0.20639668982474146</c:v>
                </c:pt>
                <c:pt idx="195">
                  <c:v>-0.16840269927648063</c:v>
                </c:pt>
                <c:pt idx="196">
                  <c:v>-0.16182083216455101</c:v>
                </c:pt>
                <c:pt idx="197">
                  <c:v>-0.14862719593199269</c:v>
                </c:pt>
                <c:pt idx="198">
                  <c:v>-0.12216258649983962</c:v>
                </c:pt>
                <c:pt idx="199">
                  <c:v>-7.1848774383236558E-2</c:v>
                </c:pt>
                <c:pt idx="200">
                  <c:v>-6.6483287992863085E-2</c:v>
                </c:pt>
                <c:pt idx="201">
                  <c:v>-5.573017573626763E-2</c:v>
                </c:pt>
                <c:pt idx="202">
                  <c:v>-3.4178823047813653E-2</c:v>
                </c:pt>
                <c:pt idx="203">
                  <c:v>9.0843890227642905E-3</c:v>
                </c:pt>
                <c:pt idx="204">
                  <c:v>2.6346062276276092E-2</c:v>
                </c:pt>
                <c:pt idx="205">
                  <c:v>3.5028925674555476E-2</c:v>
                </c:pt>
                <c:pt idx="206">
                  <c:v>5.2391654217637904E-2</c:v>
                </c:pt>
                <c:pt idx="207">
                  <c:v>8.7061060049539549E-2</c:v>
                </c:pt>
                <c:pt idx="208">
                  <c:v>0.12469252187081398</c:v>
                </c:pt>
                <c:pt idx="209">
                  <c:v>0.13156051551939643</c:v>
                </c:pt>
                <c:pt idx="210">
                  <c:v>0.1452755971673208</c:v>
                </c:pt>
                <c:pt idx="211">
                  <c:v>0.17258951178656998</c:v>
                </c:pt>
                <c:pt idx="212">
                  <c:v>0.22143251982941939</c:v>
                </c:pt>
                <c:pt idx="213">
                  <c:v>0.22682382871247039</c:v>
                </c:pt>
                <c:pt idx="214">
                  <c:v>0.23759246177035281</c:v>
                </c:pt>
                <c:pt idx="215">
                  <c:v>0.25906567835312888</c:v>
                </c:pt>
                <c:pt idx="216">
                  <c:v>0.30171908844773543</c:v>
                </c:pt>
                <c:pt idx="217">
                  <c:v>0.31633741884900546</c:v>
                </c:pt>
                <c:pt idx="218">
                  <c:v>0.32477891243111789</c:v>
                </c:pt>
                <c:pt idx="219">
                  <c:v>0.34156293007661032</c:v>
                </c:pt>
                <c:pt idx="220">
                  <c:v>0.3748961012330207</c:v>
                </c:pt>
                <c:pt idx="221">
                  <c:v>0.40850336357675393</c:v>
                </c:pt>
                <c:pt idx="222">
                  <c:v>0.4149747045807905</c:v>
                </c:pt>
                <c:pt idx="223">
                  <c:v>0.42786401286401821</c:v>
                </c:pt>
                <c:pt idx="224">
                  <c:v>0.45331939176402863</c:v>
                </c:pt>
                <c:pt idx="225">
                  <c:v>0.49603416493553987</c:v>
                </c:pt>
                <c:pt idx="226">
                  <c:v>0.50091034950954982</c:v>
                </c:pt>
                <c:pt idx="227">
                  <c:v>0.51062692231613782</c:v>
                </c:pt>
                <c:pt idx="228">
                  <c:v>0.52985144882950519</c:v>
                </c:pt>
                <c:pt idx="229">
                  <c:v>0.56750482835529581</c:v>
                </c:pt>
                <c:pt idx="230">
                  <c:v>0.57834016767559837</c:v>
                </c:pt>
                <c:pt idx="231">
                  <c:v>0.58566696487047087</c:v>
                </c:pt>
                <c:pt idx="232">
                  <c:v>0.6001378681281484</c:v>
                </c:pt>
                <c:pt idx="233">
                  <c:v>0.62868452332314662</c:v>
                </c:pt>
                <c:pt idx="234">
                  <c:v>0.6552967480348646</c:v>
                </c:pt>
                <c:pt idx="235">
                  <c:v>0.66071882750123445</c:v>
                </c:pt>
                <c:pt idx="236">
                  <c:v>0.67140539975403479</c:v>
                </c:pt>
                <c:pt idx="237">
                  <c:v>0.69245271494553062</c:v>
                </c:pt>
                <c:pt idx="238">
                  <c:v>0.72544657817735714</c:v>
                </c:pt>
                <c:pt idx="239">
                  <c:v>0.72933495778502733</c:v>
                </c:pt>
                <c:pt idx="240">
                  <c:v>0.73705578228840962</c:v>
                </c:pt>
                <c:pt idx="241">
                  <c:v>0.75217002657800458</c:v>
                </c:pt>
                <c:pt idx="242">
                  <c:v>0.78116284378830003</c:v>
                </c:pt>
                <c:pt idx="243">
                  <c:v>0.78793978766742356</c:v>
                </c:pt>
                <c:pt idx="244">
                  <c:v>0.79344252382977565</c:v>
                </c:pt>
                <c:pt idx="245">
                  <c:v>0.8043238705929876</c:v>
                </c:pt>
                <c:pt idx="246">
                  <c:v>0.82532487690205036</c:v>
                </c:pt>
                <c:pt idx="247">
                  <c:v>0.84326230060681906</c:v>
                </c:pt>
                <c:pt idx="248">
                  <c:v>0.84712633857965547</c:v>
                </c:pt>
                <c:pt idx="249">
                  <c:v>0.85476382813966112</c:v>
                </c:pt>
                <c:pt idx="250">
                  <c:v>0.86947072040437112</c:v>
                </c:pt>
                <c:pt idx="251">
                  <c:v>0.89076086497988549</c:v>
                </c:pt>
                <c:pt idx="252">
                  <c:v>0.89332879144567245</c:v>
                </c:pt>
                <c:pt idx="253">
                  <c:v>0.89839622273051212</c:v>
                </c:pt>
                <c:pt idx="254">
                  <c:v>0.9081280358447722</c:v>
                </c:pt>
                <c:pt idx="255">
                  <c:v>0.92605911231146698</c:v>
                </c:pt>
                <c:pt idx="256">
                  <c:v>0.92927711852196904</c:v>
                </c:pt>
                <c:pt idx="257">
                  <c:v>0.93250807990373452</c:v>
                </c:pt>
                <c:pt idx="258">
                  <c:v>0.93867207421639243</c:v>
                </c:pt>
                <c:pt idx="259">
                  <c:v>0.95030417587153593</c:v>
                </c:pt>
                <c:pt idx="260">
                  <c:v>0.95920691937019498</c:v>
                </c:pt>
                <c:pt idx="261">
                  <c:v>0.96120916233757325</c:v>
                </c:pt>
                <c:pt idx="262">
                  <c:v>0.96510133079857374</c:v>
                </c:pt>
                <c:pt idx="263">
                  <c:v>0.9723377260256616</c:v>
                </c:pt>
                <c:pt idx="264">
                  <c:v>0.98151389549627033</c:v>
                </c:pt>
                <c:pt idx="265">
                  <c:v>0.98259008823979643</c:v>
                </c:pt>
                <c:pt idx="266">
                  <c:v>0.98465672887106315</c:v>
                </c:pt>
                <c:pt idx="267">
                  <c:v>0.98839167478244538</c:v>
                </c:pt>
                <c:pt idx="268">
                  <c:v>0.99417574427224042</c:v>
                </c:pt>
                <c:pt idx="269">
                  <c:v>0.9948244667590862</c:v>
                </c:pt>
                <c:pt idx="270">
                  <c:v>0.99560856499579609</c:v>
                </c:pt>
                <c:pt idx="271">
                  <c:v>0.99697821266741149</c:v>
                </c:pt>
                <c:pt idx="272">
                  <c:v>0.99882478268627695</c:v>
                </c:pt>
                <c:pt idx="273">
                  <c:v>0.99945938824673741</c:v>
                </c:pt>
                <c:pt idx="274">
                  <c:v>0.99949330637936695</c:v>
                </c:pt>
                <c:pt idx="275">
                  <c:v>0.99937856240442557</c:v>
                </c:pt>
                <c:pt idx="276">
                  <c:v>0.99877210068556077</c:v>
                </c:pt>
                <c:pt idx="277">
                  <c:v>0.99659860866540573</c:v>
                </c:pt>
                <c:pt idx="278">
                  <c:v>0.99614290885176271</c:v>
                </c:pt>
                <c:pt idx="279">
                  <c:v>0.99516385469943447</c:v>
                </c:pt>
                <c:pt idx="280">
                  <c:v>0.99279150375439573</c:v>
                </c:pt>
                <c:pt idx="281">
                  <c:v>0.98632483519068581</c:v>
                </c:pt>
                <c:pt idx="282">
                  <c:v>0.98557531004242527</c:v>
                </c:pt>
                <c:pt idx="283">
                  <c:v>0.98396721332439296</c:v>
                </c:pt>
                <c:pt idx="284">
                  <c:v>0.98055157793214154</c:v>
                </c:pt>
                <c:pt idx="285">
                  <c:v>0.97284928567258966</c:v>
                </c:pt>
                <c:pt idx="286">
                  <c:v>0.96588400776201089</c:v>
                </c:pt>
                <c:pt idx="287">
                  <c:v>0.96401015054679984</c:v>
                </c:pt>
                <c:pt idx="288">
                  <c:v>0.96018045073637326</c:v>
                </c:pt>
                <c:pt idx="289">
                  <c:v>0.95202541897158155</c:v>
                </c:pt>
                <c:pt idx="290">
                  <c:v>0.93916687729772164</c:v>
                </c:pt>
                <c:pt idx="291">
                  <c:v>0.93725045805754348</c:v>
                </c:pt>
                <c:pt idx="292">
                  <c:v>0.93336068119304738</c:v>
                </c:pt>
                <c:pt idx="293">
                  <c:v>0.92522063981885305</c:v>
                </c:pt>
                <c:pt idx="294">
                  <c:v>0.90733645693772447</c:v>
                </c:pt>
                <c:pt idx="295">
                  <c:v>0.90513186681828961</c:v>
                </c:pt>
                <c:pt idx="296">
                  <c:v>0.90120440437385807</c:v>
                </c:pt>
                <c:pt idx="297">
                  <c:v>0.89300207606286552</c:v>
                </c:pt>
                <c:pt idx="298">
                  <c:v>0.87594142972210676</c:v>
                </c:pt>
                <c:pt idx="299">
                  <c:v>0.86232400208688664</c:v>
                </c:pt>
                <c:pt idx="300">
                  <c:v>0.85855969995922821</c:v>
                </c:pt>
                <c:pt idx="301">
                  <c:v>0.85094627135912526</c:v>
                </c:pt>
                <c:pt idx="302">
                  <c:v>0.83523716378268109</c:v>
                </c:pt>
                <c:pt idx="303">
                  <c:v>0.81269429928832959</c:v>
                </c:pt>
                <c:pt idx="304">
                  <c:v>0.80931907102320833</c:v>
                </c:pt>
                <c:pt idx="305">
                  <c:v>0.80252319567224539</c:v>
                </c:pt>
                <c:pt idx="306">
                  <c:v>0.7886285495538794</c:v>
                </c:pt>
                <c:pt idx="307">
                  <c:v>0.75936155966757923</c:v>
                </c:pt>
                <c:pt idx="308">
                  <c:v>0.75698594358961457</c:v>
                </c:pt>
                <c:pt idx="309">
                  <c:v>0.75216235256248687</c:v>
                </c:pt>
                <c:pt idx="310">
                  <c:v>0.74239999182963357</c:v>
                </c:pt>
                <c:pt idx="311">
                  <c:v>0.72219886411589662</c:v>
                </c:pt>
                <c:pt idx="312">
                  <c:v>0.6929815850319303</c:v>
                </c:pt>
                <c:pt idx="313">
                  <c:v>0.68858215162569392</c:v>
                </c:pt>
                <c:pt idx="314">
                  <c:v>0.67972410921631143</c:v>
                </c:pt>
                <c:pt idx="315">
                  <c:v>0.66169375831254262</c:v>
                </c:pt>
                <c:pt idx="316">
                  <c:v>0.62476439138180317</c:v>
                </c:pt>
                <c:pt idx="317">
                  <c:v>0.62182076660537078</c:v>
                </c:pt>
                <c:pt idx="318">
                  <c:v>0.61591160033239112</c:v>
                </c:pt>
                <c:pt idx="319">
                  <c:v>0.60405502789493581</c:v>
                </c:pt>
                <c:pt idx="320">
                  <c:v>0.58004489974755991</c:v>
                </c:pt>
                <c:pt idx="321">
                  <c:v>0.54666629194737615</c:v>
                </c:pt>
                <c:pt idx="322">
                  <c:v>0.54162191809320015</c:v>
                </c:pt>
                <c:pt idx="323">
                  <c:v>0.53145846207769654</c:v>
                </c:pt>
                <c:pt idx="324">
                  <c:v>0.51075446791412005</c:v>
                </c:pt>
                <c:pt idx="325">
                  <c:v>0.46749657817442553</c:v>
                </c:pt>
                <c:pt idx="326">
                  <c:v>0.46458932824124566</c:v>
                </c:pt>
                <c:pt idx="327">
                  <c:v>0.4587184249011087</c:v>
                </c:pt>
                <c:pt idx="328">
                  <c:v>0.44688430247531769</c:v>
                </c:pt>
                <c:pt idx="329">
                  <c:v>0.42288308823474524</c:v>
                </c:pt>
                <c:pt idx="330">
                  <c:v>0.37496151703506281</c:v>
                </c:pt>
                <c:pt idx="331">
                  <c:v>0.37009973990248846</c:v>
                </c:pt>
                <c:pt idx="332">
                  <c:v>0.36038990575742674</c:v>
                </c:pt>
                <c:pt idx="333">
                  <c:v>0.34102289565961191</c:v>
                </c:pt>
                <c:pt idx="334">
                  <c:v>0.3024299425293222</c:v>
                </c:pt>
                <c:pt idx="335">
                  <c:v>0.28500611345834842</c:v>
                </c:pt>
                <c:pt idx="336">
                  <c:v>0.2772984739424238</c:v>
                </c:pt>
                <c:pt idx="337">
                  <c:v>0.26172139796278848</c:v>
                </c:pt>
                <c:pt idx="338">
                  <c:v>0.23004176418736649</c:v>
                </c:pt>
                <c:pt idx="339">
                  <c:v>0.19144469137177494</c:v>
                </c:pt>
                <c:pt idx="340">
                  <c:v>0.18449053071158694</c:v>
                </c:pt>
                <c:pt idx="341">
                  <c:v>0.17034115564072938</c:v>
                </c:pt>
                <c:pt idx="342">
                  <c:v>0.14168321840503043</c:v>
                </c:pt>
                <c:pt idx="343">
                  <c:v>8.760842162379201E-2</c:v>
                </c:pt>
                <c:pt idx="344">
                  <c:v>8.1914184510655394E-2</c:v>
                </c:pt>
                <c:pt idx="345">
                  <c:v>7.0778949676629718E-2</c:v>
                </c:pt>
                <c:pt idx="346">
                  <c:v>4.9193883418105086E-2</c:v>
                </c:pt>
                <c:pt idx="347">
                  <c:v>1.1767010223274017E-2</c:v>
                </c:pt>
                <c:pt idx="348">
                  <c:v>-5.363275322292603E-4</c:v>
                </c:pt>
                <c:pt idx="349">
                  <c:v>-5.8550094120135444E-3</c:v>
                </c:pt>
                <c:pt idx="350">
                  <c:v>-1.548635996129998E-2</c:v>
                </c:pt>
                <c:pt idx="351">
                  <c:v>-3.0291868975387628E-2</c:v>
                </c:pt>
                <c:pt idx="352">
                  <c:v>-3.9601929981901526E-2</c:v>
                </c:pt>
                <c:pt idx="353">
                  <c:v>-4.0468910158345271E-2</c:v>
                </c:pt>
                <c:pt idx="354">
                  <c:v>-4.1823545955102764E-2</c:v>
                </c:pt>
                <c:pt idx="355">
                  <c:v>-4.2648096052401725E-2</c:v>
                </c:pt>
                <c:pt idx="356">
                  <c:v>-4.0751076647172015E-2</c:v>
                </c:pt>
                <c:pt idx="357">
                  <c:v>-4.0289817725722925E-2</c:v>
                </c:pt>
                <c:pt idx="358">
                  <c:v>-3.9355380043227819E-2</c:v>
                </c:pt>
                <c:pt idx="359">
                  <c:v>-3.7505674746035181E-2</c:v>
                </c:pt>
                <c:pt idx="360">
                  <c:v>-3.465498348480707E-2</c:v>
                </c:pt>
                <c:pt idx="361">
                  <c:v>-3.399966712004706E-2</c:v>
                </c:pt>
                <c:pt idx="362">
                  <c:v>-3.3780305349669061E-2</c:v>
                </c:pt>
                <c:pt idx="363">
                  <c:v>-3.3574395001585149E-2</c:v>
                </c:pt>
                <c:pt idx="364">
                  <c:v>-3.3445719183557772E-2</c:v>
                </c:pt>
                <c:pt idx="365">
                  <c:v>-3.3554388941379652E-2</c:v>
                </c:pt>
                <c:pt idx="366">
                  <c:v>-3.3549350375783535E-2</c:v>
                </c:pt>
                <c:pt idx="367">
                  <c:v>-3.3497639829200052E-2</c:v>
                </c:pt>
                <c:pt idx="368">
                  <c:v>-3.3186423310726167E-2</c:v>
                </c:pt>
                <c:pt idx="369">
                  <c:v>-3.1877097482505341E-2</c:v>
                </c:pt>
                <c:pt idx="370">
                  <c:v>-3.1652393730554694E-2</c:v>
                </c:pt>
                <c:pt idx="371">
                  <c:v>-3.1182225643421213E-2</c:v>
                </c:pt>
                <c:pt idx="372">
                  <c:v>-3.016830538948554E-2</c:v>
                </c:pt>
                <c:pt idx="373">
                  <c:v>-2.8292951998209796E-2</c:v>
                </c:pt>
                <c:pt idx="374">
                  <c:v>-2.7848243884394035E-2</c:v>
                </c:pt>
                <c:pt idx="375">
                  <c:v>-2.7611447348660716E-2</c:v>
                </c:pt>
                <c:pt idx="376">
                  <c:v>-2.7262005158330573E-2</c:v>
                </c:pt>
                <c:pt idx="377">
                  <c:v>-2.6756511385170732E-2</c:v>
                </c:pt>
                <c:pt idx="378">
                  <c:v>-2.6545789031818097E-2</c:v>
                </c:pt>
                <c:pt idx="379">
                  <c:v>-2.6522418282633329E-2</c:v>
                </c:pt>
                <c:pt idx="380">
                  <c:v>-2.6466394140909656E-2</c:v>
                </c:pt>
                <c:pt idx="381">
                  <c:v>-2.6287020383817774E-2</c:v>
                </c:pt>
                <c:pt idx="382">
                  <c:v>-2.5592412290280954E-2</c:v>
                </c:pt>
                <c:pt idx="383">
                  <c:v>-2.5455888908203009E-2</c:v>
                </c:pt>
                <c:pt idx="384">
                  <c:v>-2.5159052502922174E-2</c:v>
                </c:pt>
                <c:pt idx="385">
                  <c:v>-2.44885166583803E-2</c:v>
                </c:pt>
                <c:pt idx="386">
                  <c:v>-2.3073068204523147E-2</c:v>
                </c:pt>
                <c:pt idx="387">
                  <c:v>-2.2748659064143844E-2</c:v>
                </c:pt>
                <c:pt idx="388">
                  <c:v>-2.2507903492527331E-2</c:v>
                </c:pt>
                <c:pt idx="389">
                  <c:v>-2.2062724115388621E-2</c:v>
                </c:pt>
                <c:pt idx="390">
                  <c:v>-2.1393925323032803E-2</c:v>
                </c:pt>
                <c:pt idx="391">
                  <c:v>-2.1050299660738514E-2</c:v>
                </c:pt>
                <c:pt idx="392">
                  <c:v>-2.1010670692436954E-2</c:v>
                </c:pt>
                <c:pt idx="393">
                  <c:v>-2.0947539079044366E-2</c:v>
                </c:pt>
                <c:pt idx="394">
                  <c:v>-2.0844756265423484E-2</c:v>
                </c:pt>
                <c:pt idx="395">
                  <c:v>-2.0500039495216674E-2</c:v>
                </c:pt>
                <c:pt idx="396">
                  <c:v>-2.0422686381815786E-2</c:v>
                </c:pt>
                <c:pt idx="397">
                  <c:v>-2.0251463944069632E-2</c:v>
                </c:pt>
                <c:pt idx="398">
                  <c:v>-1.9826677593825576E-2</c:v>
                </c:pt>
                <c:pt idx="399">
                  <c:v>-1.8813249977387297E-2</c:v>
                </c:pt>
                <c:pt idx="400">
                  <c:v>-1.8599826339843299E-2</c:v>
                </c:pt>
                <c:pt idx="401">
                  <c:v>-1.8378292439796218E-2</c:v>
                </c:pt>
                <c:pt idx="402">
                  <c:v>-1.7968148995674366E-2</c:v>
                </c:pt>
                <c:pt idx="403">
                  <c:v>-1.7248430177950337E-2</c:v>
                </c:pt>
                <c:pt idx="404">
                  <c:v>-1.6841973377022194E-2</c:v>
                </c:pt>
                <c:pt idx="405">
                  <c:v>-1.6783248610349799E-2</c:v>
                </c:pt>
                <c:pt idx="406">
                  <c:v>-1.6689308706978257E-2</c:v>
                </c:pt>
                <c:pt idx="407">
                  <c:v>-1.6561137478769448E-2</c:v>
                </c:pt>
                <c:pt idx="408">
                  <c:v>-1.6363172969375363E-2</c:v>
                </c:pt>
                <c:pt idx="409">
                  <c:v>-1.6322121804670842E-2</c:v>
                </c:pt>
                <c:pt idx="410">
                  <c:v>-1.6229726618449992E-2</c:v>
                </c:pt>
                <c:pt idx="411">
                  <c:v>-1.5985074253926791E-2</c:v>
                </c:pt>
                <c:pt idx="412">
                  <c:v>-1.5273373816573996E-2</c:v>
                </c:pt>
                <c:pt idx="413">
                  <c:v>-1.5147460590061595E-2</c:v>
                </c:pt>
                <c:pt idx="414">
                  <c:v>-1.4961691197356878E-2</c:v>
                </c:pt>
                <c:pt idx="415">
                  <c:v>-1.4584006030543108E-2</c:v>
                </c:pt>
                <c:pt idx="416">
                  <c:v>-1.3872095469207086E-2</c:v>
                </c:pt>
                <c:pt idx="417">
                  <c:v>-1.3456050785384125E-2</c:v>
                </c:pt>
                <c:pt idx="418">
                  <c:v>-1.3375354994931268E-2</c:v>
                </c:pt>
                <c:pt idx="419">
                  <c:v>-1.3250059118538035E-2</c:v>
                </c:pt>
                <c:pt idx="420">
                  <c:v>-1.3052635287142126E-2</c:v>
                </c:pt>
                <c:pt idx="421">
                  <c:v>-1.2857678283933745E-2</c:v>
                </c:pt>
                <c:pt idx="422">
                  <c:v>-1.2835616130037466E-2</c:v>
                </c:pt>
                <c:pt idx="423">
                  <c:v>-1.2787437446933956E-2</c:v>
                </c:pt>
                <c:pt idx="424">
                  <c:v>-1.2662918149518511E-2</c:v>
                </c:pt>
                <c:pt idx="425">
                  <c:v>-1.2211601482003478E-2</c:v>
                </c:pt>
                <c:pt idx="426">
                  <c:v>-1.2150890754970127E-2</c:v>
                </c:pt>
                <c:pt idx="427">
                  <c:v>-1.2013793208424307E-2</c:v>
                </c:pt>
                <c:pt idx="428">
                  <c:v>-1.1722302865835648E-2</c:v>
                </c:pt>
                <c:pt idx="429">
                  <c:v>-1.1105829096346578E-2</c:v>
                </c:pt>
                <c:pt idx="430">
                  <c:v>-1.0677230526712336E-2</c:v>
                </c:pt>
                <c:pt idx="431">
                  <c:v>-1.0584559946714563E-2</c:v>
                </c:pt>
                <c:pt idx="432">
                  <c:v>-1.0414219580518533E-2</c:v>
                </c:pt>
                <c:pt idx="433">
                  <c:v>-1.0155947001566997E-2</c:v>
                </c:pt>
                <c:pt idx="434">
                  <c:v>-9.9471612363083075E-3</c:v>
                </c:pt>
                <c:pt idx="435">
                  <c:v>-9.9323249334032759E-3</c:v>
                </c:pt>
                <c:pt idx="436">
                  <c:v>-9.9059669632455757E-3</c:v>
                </c:pt>
                <c:pt idx="437">
                  <c:v>-9.8541713585659461E-3</c:v>
                </c:pt>
                <c:pt idx="438">
                  <c:v>-9.6078644345840136E-3</c:v>
                </c:pt>
                <c:pt idx="439">
                  <c:v>-9.5650460735357129E-3</c:v>
                </c:pt>
                <c:pt idx="440">
                  <c:v>-9.4753713316846691E-3</c:v>
                </c:pt>
                <c:pt idx="441">
                  <c:v>-9.2615039998475788E-3</c:v>
                </c:pt>
                <c:pt idx="442">
                  <c:v>-8.7967376306366373E-3</c:v>
                </c:pt>
                <c:pt idx="443">
                  <c:v>-8.4284547539653382E-3</c:v>
                </c:pt>
                <c:pt idx="444">
                  <c:v>-8.3355972904729791E-3</c:v>
                </c:pt>
                <c:pt idx="445">
                  <c:v>-8.1591259680993383E-3</c:v>
                </c:pt>
                <c:pt idx="446">
                  <c:v>-7.8596887189127471E-3</c:v>
                </c:pt>
                <c:pt idx="447">
                  <c:v>-7.6166425095312478E-3</c:v>
                </c:pt>
                <c:pt idx="448">
                  <c:v>-7.5998469105326826E-3</c:v>
                </c:pt>
                <c:pt idx="449">
                  <c:v>-7.5745045496337024E-3</c:v>
                </c:pt>
                <c:pt idx="450">
                  <c:v>-7.5464564519450257E-3</c:v>
                </c:pt>
                <c:pt idx="451">
                  <c:v>-7.4276387006196936E-3</c:v>
                </c:pt>
                <c:pt idx="452">
                  <c:v>-7.4142248942591204E-3</c:v>
                </c:pt>
                <c:pt idx="453">
                  <c:v>-7.3789511051720966E-3</c:v>
                </c:pt>
                <c:pt idx="454">
                  <c:v>-7.2959330880234185E-3</c:v>
                </c:pt>
                <c:pt idx="455">
                  <c:v>-7.0656126558989122E-3</c:v>
                </c:pt>
                <c:pt idx="456">
                  <c:v>-6.6529654273751277E-3</c:v>
                </c:pt>
                <c:pt idx="457">
                  <c:v>-6.5840419867805068E-3</c:v>
                </c:pt>
                <c:pt idx="458">
                  <c:v>-6.4457026895374985E-3</c:v>
                </c:pt>
                <c:pt idx="459">
                  <c:v>-6.1781066274170056E-3</c:v>
                </c:pt>
                <c:pt idx="460">
                  <c:v>-5.7828910954705187E-3</c:v>
                </c:pt>
                <c:pt idx="461">
                  <c:v>-5.7626287521438261E-3</c:v>
                </c:pt>
                <c:pt idx="462">
                  <c:v>-5.7313130337119786E-3</c:v>
                </c:pt>
                <c:pt idx="463">
                  <c:v>-5.6836934394802769E-3</c:v>
                </c:pt>
                <c:pt idx="464">
                  <c:v>-5.6351208877418952E-3</c:v>
                </c:pt>
                <c:pt idx="465">
                  <c:v>-5.5932295414382648E-3</c:v>
                </c:pt>
                <c:pt idx="466">
                  <c:v>-5.5831694199086224E-3</c:v>
                </c:pt>
                <c:pt idx="467">
                  <c:v>-5.5576893673141073E-3</c:v>
                </c:pt>
                <c:pt idx="468">
                  <c:v>-5.478879379004189E-3</c:v>
                </c:pt>
                <c:pt idx="469">
                  <c:v>-5.1771664074128695E-3</c:v>
                </c:pt>
                <c:pt idx="470">
                  <c:v>-5.1503440441647121E-3</c:v>
                </c:pt>
                <c:pt idx="471">
                  <c:v>-5.0925012597439643E-3</c:v>
                </c:pt>
                <c:pt idx="472">
                  <c:v>-4.9718597335262999E-3</c:v>
                </c:pt>
                <c:pt idx="473">
                  <c:v>-4.7172097767642345E-3</c:v>
                </c:pt>
                <c:pt idx="474">
                  <c:v>-4.315666739205937E-3</c:v>
                </c:pt>
                <c:pt idx="475">
                  <c:v>-4.284810128624925E-3</c:v>
                </c:pt>
                <c:pt idx="476">
                  <c:v>-4.2298461276248332E-3</c:v>
                </c:pt>
                <c:pt idx="477">
                  <c:v>-4.1478056187948999E-3</c:v>
                </c:pt>
                <c:pt idx="478">
                  <c:v>-4.0642411184419859E-3</c:v>
                </c:pt>
                <c:pt idx="479">
                  <c:v>-4.0528521320059695E-3</c:v>
                </c:pt>
                <c:pt idx="480">
                  <c:v>-4.0519072450266279E-3</c:v>
                </c:pt>
                <c:pt idx="481">
                  <c:v>-4.0443501141972007E-3</c:v>
                </c:pt>
                <c:pt idx="482">
                  <c:v>-4.0044544830228467E-3</c:v>
                </c:pt>
                <c:pt idx="483">
                  <c:v>-3.852606015543548E-3</c:v>
                </c:pt>
                <c:pt idx="484">
                  <c:v>-3.8122396909836985E-3</c:v>
                </c:pt>
                <c:pt idx="485">
                  <c:v>-3.7190775294390836E-3</c:v>
                </c:pt>
                <c:pt idx="486">
                  <c:v>-3.5164428562321952E-3</c:v>
                </c:pt>
                <c:pt idx="487">
                  <c:v>-3.1425251207750594E-3</c:v>
                </c:pt>
                <c:pt idx="488">
                  <c:v>-3.1077815062707471E-3</c:v>
                </c:pt>
                <c:pt idx="489">
                  <c:v>-3.0457552627320542E-3</c:v>
                </c:pt>
                <c:pt idx="490">
                  <c:v>-2.9369437904923803E-3</c:v>
                </c:pt>
                <c:pt idx="491">
                  <c:v>-2.8139525210218929E-3</c:v>
                </c:pt>
                <c:pt idx="492">
                  <c:v>-2.8012848594519352E-3</c:v>
                </c:pt>
                <c:pt idx="493">
                  <c:v>-2.8041098419599396E-3</c:v>
                </c:pt>
                <c:pt idx="494">
                  <c:v>-2.8154693815574073E-3</c:v>
                </c:pt>
                <c:pt idx="495">
                  <c:v>-2.8375050872503985E-3</c:v>
                </c:pt>
                <c:pt idx="496">
                  <c:v>-2.7899454938025135E-3</c:v>
                </c:pt>
                <c:pt idx="497">
                  <c:v>-2.7700162705548434E-3</c:v>
                </c:pt>
                <c:pt idx="498">
                  <c:v>-2.7209038520342203E-3</c:v>
                </c:pt>
                <c:pt idx="499">
                  <c:v>-2.5882087700818566E-3</c:v>
                </c:pt>
                <c:pt idx="500">
                  <c:v>-2.2849310863900618E-3</c:v>
                </c:pt>
                <c:pt idx="501">
                  <c:v>-2.2488604248687575E-3</c:v>
                </c:pt>
                <c:pt idx="502">
                  <c:v>-2.1777346878985647E-3</c:v>
                </c:pt>
                <c:pt idx="503">
                  <c:v>-2.0461968028557156E-3</c:v>
                </c:pt>
                <c:pt idx="504">
                  <c:v>-1.8666480728255462E-3</c:v>
                </c:pt>
                <c:pt idx="505">
                  <c:v>-1.8383543251898737E-3</c:v>
                </c:pt>
                <c:pt idx="506">
                  <c:v>-1.8345732766818126E-3</c:v>
                </c:pt>
                <c:pt idx="507">
                  <c:v>-1.8419860041050517E-3</c:v>
                </c:pt>
                <c:pt idx="508">
                  <c:v>-1.8679963784357795E-3</c:v>
                </c:pt>
                <c:pt idx="509">
                  <c:v>-1.8820692717040548E-3</c:v>
                </c:pt>
                <c:pt idx="510">
                  <c:v>-1.8771046795620231E-3</c:v>
                </c:pt>
                <c:pt idx="511">
                  <c:v>-1.8601071745885675E-3</c:v>
                </c:pt>
                <c:pt idx="512">
                  <c:v>-1.794403302347231E-3</c:v>
                </c:pt>
                <c:pt idx="513">
                  <c:v>-1.5837458875550051E-3</c:v>
                </c:pt>
                <c:pt idx="514">
                  <c:v>-1.551129128345631E-3</c:v>
                </c:pt>
                <c:pt idx="515">
                  <c:v>-1.4840076299048911E-3</c:v>
                </c:pt>
                <c:pt idx="516">
                  <c:v>-1.3478666129630511E-3</c:v>
                </c:pt>
                <c:pt idx="517">
                  <c:v>-1.1296489264577974E-3</c:v>
                </c:pt>
                <c:pt idx="518">
                  <c:v>-1.0890403824249703E-3</c:v>
                </c:pt>
                <c:pt idx="519">
                  <c:v>-1.073605074932249E-3</c:v>
                </c:pt>
                <c:pt idx="520">
                  <c:v>-1.0629096197612231E-3</c:v>
                </c:pt>
                <c:pt idx="521">
                  <c:v>-1.0707436569269652E-3</c:v>
                </c:pt>
                <c:pt idx="522">
                  <c:v>-1.0999001672566237E-3</c:v>
                </c:pt>
                <c:pt idx="523">
                  <c:v>-1.1056690518512595E-3</c:v>
                </c:pt>
                <c:pt idx="524">
                  <c:v>-1.1110792195713475E-3</c:v>
                </c:pt>
                <c:pt idx="525">
                  <c:v>-1.1051615881181361E-3</c:v>
                </c:pt>
                <c:pt idx="526">
                  <c:v>-9.9583478199141338E-4</c:v>
                </c:pt>
                <c:pt idx="527">
                  <c:v>-9.7139073221506585E-4</c:v>
                </c:pt>
                <c:pt idx="528">
                  <c:v>-9.1870573466561309E-4</c:v>
                </c:pt>
                <c:pt idx="529">
                  <c:v>-8.0027077737816581E-4</c:v>
                </c:pt>
                <c:pt idx="530">
                  <c:v>-5.7328717482761768E-4</c:v>
                </c:pt>
                <c:pt idx="531">
                  <c:v>-5.3047918271422194E-4</c:v>
                </c:pt>
                <c:pt idx="532">
                  <c:v>-5.0274169944846054E-4</c:v>
                </c:pt>
                <c:pt idx="533">
                  <c:v>-4.5796213163095957E-4</c:v>
                </c:pt>
                <c:pt idx="534">
                  <c:v>-4.2386156552017251E-4</c:v>
                </c:pt>
                <c:pt idx="535">
                  <c:v>-4.4833932297375328E-4</c:v>
                </c:pt>
                <c:pt idx="536">
                  <c:v>-4.5998492517006223E-4</c:v>
                </c:pt>
                <c:pt idx="537">
                  <c:v>-4.8463687495258753E-4</c:v>
                </c:pt>
                <c:pt idx="538">
                  <c:v>-5.2786777932684232E-4</c:v>
                </c:pt>
                <c:pt idx="539">
                  <c:v>-5.0823009078044862E-4</c:v>
                </c:pt>
                <c:pt idx="540">
                  <c:v>-4.9618437928376378E-4</c:v>
                </c:pt>
                <c:pt idx="541">
                  <c:v>-4.6724311533850578E-4</c:v>
                </c:pt>
                <c:pt idx="542">
                  <c:v>-3.8693218874367644E-4</c:v>
                </c:pt>
                <c:pt idx="543">
                  <c:v>-1.9472193603171795E-4</c:v>
                </c:pt>
                <c:pt idx="544">
                  <c:v>-1.5751446029935938E-4</c:v>
                </c:pt>
                <c:pt idx="545">
                  <c:v>-1.22725759495214E-4</c:v>
                </c:pt>
                <c:pt idx="546">
                  <c:v>-6.7889285827545416E-5</c:v>
                </c:pt>
                <c:pt idx="547">
                  <c:v>6.6181448945804046E-6</c:v>
                </c:pt>
                <c:pt idx="548">
                  <c:v>8.4319041441421435E-6</c:v>
                </c:pt>
                <c:pt idx="549">
                  <c:v>-1.6989038391992702E-6</c:v>
                </c:pt>
                <c:pt idx="550">
                  <c:v>-2.6748035119792276E-5</c:v>
                </c:pt>
                <c:pt idx="551">
                  <c:v>-8.9387798537772232E-5</c:v>
                </c:pt>
                <c:pt idx="552">
                  <c:v>-1.4414973481160974E-4</c:v>
                </c:pt>
                <c:pt idx="553">
                  <c:v>-1.4344600714894827E-4</c:v>
                </c:pt>
                <c:pt idx="554">
                  <c:v>-1.3673383616876381E-4</c:v>
                </c:pt>
                <c:pt idx="555">
                  <c:v>-1.0153082113321338E-4</c:v>
                </c:pt>
                <c:pt idx="556">
                  <c:v>3.1825987918403477E-5</c:v>
                </c:pt>
                <c:pt idx="557">
                  <c:v>5.7516260666272709E-5</c:v>
                </c:pt>
                <c:pt idx="558">
                  <c:v>9.43734353705462E-5</c:v>
                </c:pt>
                <c:pt idx="559">
                  <c:v>1.6695096528639375E-4</c:v>
                </c:pt>
                <c:pt idx="560">
                  <c:v>2.8215228321486349E-4</c:v>
                </c:pt>
                <c:pt idx="561">
                  <c:v>3.1445496046129761E-4</c:v>
                </c:pt>
                <c:pt idx="562">
                  <c:v>3.1223138900745906E-4</c:v>
                </c:pt>
                <c:pt idx="563">
                  <c:v>2.9621011712285253E-4</c:v>
                </c:pt>
                <c:pt idx="564">
                  <c:v>2.4949972202364533E-4</c:v>
                </c:pt>
                <c:pt idx="565">
                  <c:v>1.8084308565317775E-4</c:v>
                </c:pt>
                <c:pt idx="566">
                  <c:v>1.7392186509245522E-4</c:v>
                </c:pt>
                <c:pt idx="567">
                  <c:v>1.6344013445621289E-4</c:v>
                </c:pt>
                <c:pt idx="568">
                  <c:v>1.6004999200592044E-4</c:v>
                </c:pt>
                <c:pt idx="569">
                  <c:v>2.3456937849937866E-4</c:v>
                </c:pt>
                <c:pt idx="570">
                  <c:v>2.4797139650305455E-4</c:v>
                </c:pt>
                <c:pt idx="571">
                  <c:v>2.7939164504265295E-4</c:v>
                </c:pt>
                <c:pt idx="572">
                  <c:v>3.4671051914227834E-4</c:v>
                </c:pt>
                <c:pt idx="573">
                  <c:v>4.7618788393607081E-4</c:v>
                </c:pt>
                <c:pt idx="574">
                  <c:v>5.388293909997906E-4</c:v>
                </c:pt>
                <c:pt idx="575">
                  <c:v>5.4624183128922012E-4</c:v>
                </c:pt>
                <c:pt idx="576">
                  <c:v>5.5301103828378582E-4</c:v>
                </c:pt>
                <c:pt idx="577">
                  <c:v>5.3624463515106484E-4</c:v>
                </c:pt>
                <c:pt idx="578">
                  <c:v>4.7086447421724976E-4</c:v>
                </c:pt>
                <c:pt idx="579">
                  <c:v>4.5833871042774357E-4</c:v>
                </c:pt>
                <c:pt idx="580">
                  <c:v>4.3390560638300479E-4</c:v>
                </c:pt>
                <c:pt idx="581">
                  <c:v>3.9260016746556881E-4</c:v>
                </c:pt>
                <c:pt idx="582">
                  <c:v>3.838523291306894E-4</c:v>
                </c:pt>
                <c:pt idx="583">
                  <c:v>3.9089959645011917E-4</c:v>
                </c:pt>
                <c:pt idx="584">
                  <c:v>4.1040049406650841E-4</c:v>
                </c:pt>
                <c:pt idx="585">
                  <c:v>4.6140302515737747E-4</c:v>
                </c:pt>
                <c:pt idx="586">
                  <c:v>5.6784803834182833E-4</c:v>
                </c:pt>
                <c:pt idx="587">
                  <c:v>6.3848667563516745E-4</c:v>
                </c:pt>
                <c:pt idx="588">
                  <c:v>6.5180722027643491E-4</c:v>
                </c:pt>
                <c:pt idx="589">
                  <c:v>6.7348800932540251E-4</c:v>
                </c:pt>
                <c:pt idx="590">
                  <c:v>6.8708839300069555E-4</c:v>
                </c:pt>
                <c:pt idx="591">
                  <c:v>6.4117429363838585E-4</c:v>
                </c:pt>
                <c:pt idx="592">
                  <c:v>6.2780699442749896E-4</c:v>
                </c:pt>
                <c:pt idx="593">
                  <c:v>5.9904467077779081E-4</c:v>
                </c:pt>
                <c:pt idx="594">
                  <c:v>5.390216852079353E-4</c:v>
                </c:pt>
                <c:pt idx="595">
                  <c:v>4.6999513024982646E-4</c:v>
                </c:pt>
                <c:pt idx="596">
                  <c:v>4.6906369422571129E-4</c:v>
                </c:pt>
                <c:pt idx="597">
                  <c:v>4.7194725650410643E-4</c:v>
                </c:pt>
                <c:pt idx="598">
                  <c:v>4.8430423406217396E-4</c:v>
                </c:pt>
                <c:pt idx="599">
                  <c:v>5.38963696267499E-4</c:v>
                </c:pt>
                <c:pt idx="600">
                  <c:v>6.3933251234368706E-4</c:v>
                </c:pt>
              </c:numCache>
            </c:numRef>
          </c:yVal>
          <c:smooth val="0"/>
        </c:ser>
        <c:ser>
          <c:idx val="2"/>
          <c:order val="2"/>
          <c:tx>
            <c:v>6500 V</c:v>
          </c:tx>
          <c:marker>
            <c:symbol val="none"/>
          </c:marker>
          <c:xVal>
            <c:numRef>
              <c:f>'6500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'6500 V'!$C$5700:$C$6300</c:f>
              <c:numCache>
                <c:formatCode>0.00E+00</c:formatCode>
                <c:ptCount val="601"/>
                <c:pt idx="0">
                  <c:v>-7.0796593989028611E-4</c:v>
                </c:pt>
                <c:pt idx="1">
                  <c:v>-9.7209310425473152E-4</c:v>
                </c:pt>
                <c:pt idx="2">
                  <c:v>-1.3200876496914952E-3</c:v>
                </c:pt>
                <c:pt idx="3">
                  <c:v>-1.3512355214523335E-3</c:v>
                </c:pt>
                <c:pt idx="4">
                  <c:v>-1.3992699872380483E-3</c:v>
                </c:pt>
                <c:pt idx="5">
                  <c:v>-1.4292197387563656E-3</c:v>
                </c:pt>
                <c:pt idx="6">
                  <c:v>-1.2110907370519201E-3</c:v>
                </c:pt>
                <c:pt idx="7">
                  <c:v>-1.1622467207544874E-3</c:v>
                </c:pt>
                <c:pt idx="8">
                  <c:v>-1.0644163593248517E-3</c:v>
                </c:pt>
                <c:pt idx="9">
                  <c:v>-8.7023314838721581E-4</c:v>
                </c:pt>
                <c:pt idx="10">
                  <c:v>-5.8127378488234964E-4</c:v>
                </c:pt>
                <c:pt idx="11">
                  <c:v>-5.1381398419832896E-4</c:v>
                </c:pt>
                <c:pt idx="12">
                  <c:v>-5.3793751443131487E-4</c:v>
                </c:pt>
                <c:pt idx="13">
                  <c:v>-6.1343629105640681E-4</c:v>
                </c:pt>
                <c:pt idx="14">
                  <c:v>-8.7782750139188588E-4</c:v>
                </c:pt>
                <c:pt idx="15">
                  <c:v>-1.3357175116940334E-3</c:v>
                </c:pt>
                <c:pt idx="16">
                  <c:v>-1.4077341755686845E-3</c:v>
                </c:pt>
                <c:pt idx="17">
                  <c:v>-1.5448775284424171E-3</c:v>
                </c:pt>
                <c:pt idx="18">
                  <c:v>-1.7576070836156637E-3</c:v>
                </c:pt>
                <c:pt idx="19">
                  <c:v>-1.741280479489467E-3</c:v>
                </c:pt>
                <c:pt idx="20">
                  <c:v>-1.7144872543776724E-3</c:v>
                </c:pt>
                <c:pt idx="21">
                  <c:v>-1.6391758298064949E-3</c:v>
                </c:pt>
                <c:pt idx="22">
                  <c:v>-1.4625449607035699E-3</c:v>
                </c:pt>
                <c:pt idx="23">
                  <c:v>-1.0341247909285891E-3</c:v>
                </c:pt>
                <c:pt idx="24">
                  <c:v>-5.717939111298426E-4</c:v>
                </c:pt>
                <c:pt idx="25">
                  <c:v>-5.3866346468423628E-4</c:v>
                </c:pt>
                <c:pt idx="26">
                  <c:v>-4.9800275139332982E-4</c:v>
                </c:pt>
                <c:pt idx="27">
                  <c:v>-5.3273726943393017E-4</c:v>
                </c:pt>
                <c:pt idx="28">
                  <c:v>-1.0347963968467221E-3</c:v>
                </c:pt>
                <c:pt idx="29">
                  <c:v>-1.0977030446068768E-3</c:v>
                </c:pt>
                <c:pt idx="30">
                  <c:v>-1.2344356288639809E-3</c:v>
                </c:pt>
                <c:pt idx="31">
                  <c:v>-1.5138245754957402E-3</c:v>
                </c:pt>
                <c:pt idx="32">
                  <c:v>-2.0095836534176127E-3</c:v>
                </c:pt>
                <c:pt idx="33">
                  <c:v>-2.219234185540589E-3</c:v>
                </c:pt>
                <c:pt idx="34">
                  <c:v>-2.1769846952191989E-3</c:v>
                </c:pt>
                <c:pt idx="35">
                  <c:v>-2.0584086194874699E-3</c:v>
                </c:pt>
                <c:pt idx="36">
                  <c:v>-1.6651602130643122E-3</c:v>
                </c:pt>
                <c:pt idx="37">
                  <c:v>-7.2628402334226963E-4</c:v>
                </c:pt>
                <c:pt idx="38">
                  <c:v>-6.592968510780936E-4</c:v>
                </c:pt>
                <c:pt idx="39">
                  <c:v>-5.3528246474338797E-4</c:v>
                </c:pt>
                <c:pt idx="40">
                  <c:v>-3.1299219726961964E-4</c:v>
                </c:pt>
                <c:pt idx="41">
                  <c:v>-2.7822370484091687E-5</c:v>
                </c:pt>
                <c:pt idx="42">
                  <c:v>-5.1143835761602449E-4</c:v>
                </c:pt>
                <c:pt idx="43">
                  <c:v>-6.4697373367837675E-4</c:v>
                </c:pt>
                <c:pt idx="44">
                  <c:v>-9.4461210643539137E-4</c:v>
                </c:pt>
                <c:pt idx="45">
                  <c:v>-1.6347539689625997E-3</c:v>
                </c:pt>
                <c:pt idx="46">
                  <c:v>-2.8238041562944475E-3</c:v>
                </c:pt>
                <c:pt idx="47">
                  <c:v>-3.104518030987304E-3</c:v>
                </c:pt>
                <c:pt idx="48">
                  <c:v>-3.1115890962796016E-3</c:v>
                </c:pt>
                <c:pt idx="49">
                  <c:v>-2.9113283008451838E-3</c:v>
                </c:pt>
                <c:pt idx="50">
                  <c:v>-2.1145564670826331E-3</c:v>
                </c:pt>
                <c:pt idx="51">
                  <c:v>-3.0635805799521368E-4</c:v>
                </c:pt>
                <c:pt idx="52">
                  <c:v>9.5414590021475056E-5</c:v>
                </c:pt>
                <c:pt idx="53">
                  <c:v>8.0577683583191238E-4</c:v>
                </c:pt>
                <c:pt idx="54">
                  <c:v>1.676765093491898E-3</c:v>
                </c:pt>
                <c:pt idx="55">
                  <c:v>-8.6594468021620097E-4</c:v>
                </c:pt>
                <c:pt idx="56">
                  <c:v>-1.6165885586870057E-3</c:v>
                </c:pt>
                <c:pt idx="57">
                  <c:v>-3.5940248203027588E-3</c:v>
                </c:pt>
                <c:pt idx="58">
                  <c:v>-8.5740520135238179E-3</c:v>
                </c:pt>
                <c:pt idx="59">
                  <c:v>-2.5553409573496225E-2</c:v>
                </c:pt>
                <c:pt idx="60">
                  <c:v>-3.5223233218124726E-2</c:v>
                </c:pt>
                <c:pt idx="61">
                  <c:v>-4.1020965230144514E-2</c:v>
                </c:pt>
                <c:pt idx="62">
                  <c:v>-5.3516388497727566E-2</c:v>
                </c:pt>
                <c:pt idx="63">
                  <c:v>-8.3304597402965558E-2</c:v>
                </c:pt>
                <c:pt idx="64">
                  <c:v>-0.12159520695045671</c:v>
                </c:pt>
                <c:pt idx="65">
                  <c:v>-0.1291845373981603</c:v>
                </c:pt>
                <c:pt idx="66">
                  <c:v>-0.14456978153269034</c:v>
                </c:pt>
                <c:pt idx="67">
                  <c:v>-0.1758860212935239</c:v>
                </c:pt>
                <c:pt idx="68">
                  <c:v>-0.2313664140953231</c:v>
                </c:pt>
                <c:pt idx="69">
                  <c:v>-0.23730252616983821</c:v>
                </c:pt>
                <c:pt idx="70">
                  <c:v>-0.24905232122024248</c:v>
                </c:pt>
                <c:pt idx="71">
                  <c:v>-0.27189703222158029</c:v>
                </c:pt>
                <c:pt idx="72">
                  <c:v>-0.31568575863664022</c:v>
                </c:pt>
                <c:pt idx="73">
                  <c:v>-0.33025928879963984</c:v>
                </c:pt>
                <c:pt idx="74">
                  <c:v>-0.33860942225678969</c:v>
                </c:pt>
                <c:pt idx="75">
                  <c:v>-0.35520767249533819</c:v>
                </c:pt>
                <c:pt idx="76">
                  <c:v>-0.38834069831176982</c:v>
                </c:pt>
                <c:pt idx="77">
                  <c:v>-0.42251086773405117</c:v>
                </c:pt>
                <c:pt idx="78">
                  <c:v>-0.42921910875604452</c:v>
                </c:pt>
                <c:pt idx="79">
                  <c:v>-0.44265910820958559</c:v>
                </c:pt>
                <c:pt idx="80">
                  <c:v>-0.46950949773798889</c:v>
                </c:pt>
                <c:pt idx="81">
                  <c:v>-0.51483021549092889</c:v>
                </c:pt>
                <c:pt idx="82">
                  <c:v>-0.51998066663180864</c:v>
                </c:pt>
                <c:pt idx="83">
                  <c:v>-0.53021697062189532</c:v>
                </c:pt>
                <c:pt idx="84">
                  <c:v>-0.55029259985668533</c:v>
                </c:pt>
                <c:pt idx="85">
                  <c:v>-0.58879100387746652</c:v>
                </c:pt>
                <c:pt idx="86">
                  <c:v>-0.59964015025160788</c:v>
                </c:pt>
                <c:pt idx="87">
                  <c:v>-0.60689410073812045</c:v>
                </c:pt>
                <c:pt idx="88">
                  <c:v>-0.62112515047738792</c:v>
                </c:pt>
                <c:pt idx="89">
                  <c:v>-0.6491439796384415</c:v>
                </c:pt>
                <c:pt idx="90">
                  <c:v>-0.67538071162773772</c:v>
                </c:pt>
                <c:pt idx="91">
                  <c:v>-0.68078362569559836</c:v>
                </c:pt>
                <c:pt idx="92">
                  <c:v>-0.69150809788166567</c:v>
                </c:pt>
                <c:pt idx="93">
                  <c:v>-0.71276048820219085</c:v>
                </c:pt>
                <c:pt idx="94">
                  <c:v>-0.74650832183371707</c:v>
                </c:pt>
                <c:pt idx="95">
                  <c:v>-0.75051618079285609</c:v>
                </c:pt>
                <c:pt idx="96">
                  <c:v>-0.75847687390711027</c:v>
                </c:pt>
                <c:pt idx="97">
                  <c:v>-0.77403934648976169</c:v>
                </c:pt>
                <c:pt idx="98">
                  <c:v>-0.8034915925026801</c:v>
                </c:pt>
                <c:pt idx="99">
                  <c:v>-0.81025862800136961</c:v>
                </c:pt>
                <c:pt idx="100">
                  <c:v>-0.81568812908742416</c:v>
                </c:pt>
                <c:pt idx="101">
                  <c:v>-0.82635735239898611</c:v>
                </c:pt>
                <c:pt idx="102">
                  <c:v>-0.84666813119890938</c:v>
                </c:pt>
                <c:pt idx="103">
                  <c:v>-0.86386481743741639</c:v>
                </c:pt>
                <c:pt idx="104">
                  <c:v>-0.86756870885686088</c:v>
                </c:pt>
                <c:pt idx="105">
                  <c:v>-0.87488368369700442</c:v>
                </c:pt>
                <c:pt idx="106">
                  <c:v>-0.88908077864139878</c:v>
                </c:pt>
                <c:pt idx="107">
                  <c:v>-0.90996708277069127</c:v>
                </c:pt>
                <c:pt idx="108">
                  <c:v>-0.9125263641805621</c:v>
                </c:pt>
                <c:pt idx="109">
                  <c:v>-0.91759057029066282</c:v>
                </c:pt>
                <c:pt idx="110">
                  <c:v>-0.92736467358221997</c:v>
                </c:pt>
                <c:pt idx="111">
                  <c:v>-0.94526362570123923</c:v>
                </c:pt>
                <c:pt idx="112">
                  <c:v>-0.94843789445843973</c:v>
                </c:pt>
                <c:pt idx="113">
                  <c:v>-0.95158670564955328</c:v>
                </c:pt>
                <c:pt idx="114">
                  <c:v>-0.9574966197682252</c:v>
                </c:pt>
                <c:pt idx="115">
                  <c:v>-0.9684318393033623</c:v>
                </c:pt>
                <c:pt idx="116">
                  <c:v>-0.97658163467550174</c:v>
                </c:pt>
                <c:pt idx="117">
                  <c:v>-0.97836854982902</c:v>
                </c:pt>
                <c:pt idx="118">
                  <c:v>-0.98184014774464434</c:v>
                </c:pt>
                <c:pt idx="119">
                  <c:v>-0.98819655476149504</c:v>
                </c:pt>
                <c:pt idx="120">
                  <c:v>-0.99628016519041696</c:v>
                </c:pt>
                <c:pt idx="121">
                  <c:v>-0.99724280609630611</c:v>
                </c:pt>
                <c:pt idx="122">
                  <c:v>-0.9991008134050674</c:v>
                </c:pt>
                <c:pt idx="123">
                  <c:v>-1.0024852083378137</c:v>
                </c:pt>
                <c:pt idx="124">
                  <c:v>-1.0076836747006985</c:v>
                </c:pt>
                <c:pt idx="125">
                  <c:v>-1.0082513685124248</c:v>
                </c:pt>
                <c:pt idx="126">
                  <c:v>-1.0089128446162712</c:v>
                </c:pt>
                <c:pt idx="127">
                  <c:v>-1.0100103935468931</c:v>
                </c:pt>
                <c:pt idx="128">
                  <c:v>-1.0111560809638429</c:v>
                </c:pt>
                <c:pt idx="129">
                  <c:v>-1.0110172643898871</c:v>
                </c:pt>
                <c:pt idx="130">
                  <c:v>-1.0108082788468595</c:v>
                </c:pt>
                <c:pt idx="131">
                  <c:v>-1.0101700406764602</c:v>
                </c:pt>
                <c:pt idx="132">
                  <c:v>-1.0083956092765047</c:v>
                </c:pt>
                <c:pt idx="133">
                  <c:v>-1.0046992720587795</c:v>
                </c:pt>
                <c:pt idx="134">
                  <c:v>-1.0040396943288994</c:v>
                </c:pt>
                <c:pt idx="135">
                  <c:v>-1.0026632057682379</c:v>
                </c:pt>
                <c:pt idx="136">
                  <c:v>-0.99955640248298816</c:v>
                </c:pt>
                <c:pt idx="137">
                  <c:v>-0.99187122150380291</c:v>
                </c:pt>
                <c:pt idx="138">
                  <c:v>-0.99102124494103305</c:v>
                </c:pt>
                <c:pt idx="139">
                  <c:v>-0.989223253336033</c:v>
                </c:pt>
                <c:pt idx="140">
                  <c:v>-0.98546725657583467</c:v>
                </c:pt>
                <c:pt idx="141">
                  <c:v>-0.97696877348955147</c:v>
                </c:pt>
                <c:pt idx="142">
                  <c:v>-0.96922195507688491</c:v>
                </c:pt>
                <c:pt idx="143">
                  <c:v>-0.96711357434502632</c:v>
                </c:pt>
                <c:pt idx="144">
                  <c:v>-0.96278957469255877</c:v>
                </c:pt>
                <c:pt idx="145">
                  <c:v>-0.95352763681305197</c:v>
                </c:pt>
                <c:pt idx="146">
                  <c:v>-0.93890050772559297</c:v>
                </c:pt>
                <c:pt idx="147">
                  <c:v>-0.93672772632444212</c:v>
                </c:pt>
                <c:pt idx="148">
                  <c:v>-0.93232686440616586</c:v>
                </c:pt>
                <c:pt idx="149">
                  <c:v>-0.92319523587676755</c:v>
                </c:pt>
                <c:pt idx="150">
                  <c:v>-0.9036315283083366</c:v>
                </c:pt>
                <c:pt idx="151">
                  <c:v>-0.90126763650177311</c:v>
                </c:pt>
                <c:pt idx="152">
                  <c:v>-0.89709456013522548</c:v>
                </c:pt>
                <c:pt idx="153">
                  <c:v>-0.88845876866379592</c:v>
                </c:pt>
                <c:pt idx="154">
                  <c:v>-0.87058494026180533</c:v>
                </c:pt>
                <c:pt idx="155">
                  <c:v>-0.85637086846201882</c:v>
                </c:pt>
                <c:pt idx="156">
                  <c:v>-0.85243251537823439</c:v>
                </c:pt>
                <c:pt idx="157">
                  <c:v>-0.8444544770541218</c:v>
                </c:pt>
                <c:pt idx="158">
                  <c:v>-0.8279065545657881</c:v>
                </c:pt>
                <c:pt idx="159">
                  <c:v>-0.80392375132906491</c:v>
                </c:pt>
                <c:pt idx="160">
                  <c:v>-0.8003035125321355</c:v>
                </c:pt>
                <c:pt idx="161">
                  <c:v>-0.79300753666580148</c:v>
                </c:pt>
                <c:pt idx="162">
                  <c:v>-0.77809250823099185</c:v>
                </c:pt>
                <c:pt idx="163">
                  <c:v>-0.74705885584205789</c:v>
                </c:pt>
                <c:pt idx="164">
                  <c:v>-0.74456946191544926</c:v>
                </c:pt>
                <c:pt idx="165">
                  <c:v>-0.73954568499564977</c:v>
                </c:pt>
                <c:pt idx="166">
                  <c:v>-0.72940905292042713</c:v>
                </c:pt>
                <c:pt idx="167">
                  <c:v>-0.70869121623760045</c:v>
                </c:pt>
                <c:pt idx="168">
                  <c:v>-0.67915563146533509</c:v>
                </c:pt>
                <c:pt idx="169">
                  <c:v>-0.67474348964864828</c:v>
                </c:pt>
                <c:pt idx="170">
                  <c:v>-0.6658653684889031</c:v>
                </c:pt>
                <c:pt idx="171">
                  <c:v>-0.64778466380307809</c:v>
                </c:pt>
                <c:pt idx="172">
                  <c:v>-0.61034164132199964</c:v>
                </c:pt>
                <c:pt idx="173">
                  <c:v>-0.60732391108078543</c:v>
                </c:pt>
                <c:pt idx="174">
                  <c:v>-0.6012374165951162</c:v>
                </c:pt>
                <c:pt idx="175">
                  <c:v>-0.58898643451704924</c:v>
                </c:pt>
                <c:pt idx="176">
                  <c:v>-0.56404554613161906</c:v>
                </c:pt>
                <c:pt idx="177">
                  <c:v>-0.52944610493343902</c:v>
                </c:pt>
                <c:pt idx="178">
                  <c:v>-0.52425184088168664</c:v>
                </c:pt>
                <c:pt idx="179">
                  <c:v>-0.51382111489373583</c:v>
                </c:pt>
                <c:pt idx="180">
                  <c:v>-0.49275901912838072</c:v>
                </c:pt>
                <c:pt idx="181">
                  <c:v>-0.4497688029203028</c:v>
                </c:pt>
                <c:pt idx="182">
                  <c:v>-0.44692928307309887</c:v>
                </c:pt>
                <c:pt idx="183">
                  <c:v>-0.44122511452195867</c:v>
                </c:pt>
                <c:pt idx="184">
                  <c:v>-0.4297685270433394</c:v>
                </c:pt>
                <c:pt idx="185">
                  <c:v>-0.40661936333616644</c:v>
                </c:pt>
                <c:pt idx="186">
                  <c:v>-0.35994491052456284</c:v>
                </c:pt>
                <c:pt idx="187">
                  <c:v>-0.35513550149123813</c:v>
                </c:pt>
                <c:pt idx="188">
                  <c:v>-0.34549116020027293</c:v>
                </c:pt>
                <c:pt idx="189">
                  <c:v>-0.32605668137544602</c:v>
                </c:pt>
                <c:pt idx="190">
                  <c:v>-0.28667979275299882</c:v>
                </c:pt>
                <c:pt idx="191">
                  <c:v>-0.2686583466020977</c:v>
                </c:pt>
                <c:pt idx="192">
                  <c:v>-0.26065611000716121</c:v>
                </c:pt>
                <c:pt idx="193">
                  <c:v>-0.24458602103092231</c:v>
                </c:pt>
                <c:pt idx="194">
                  <c:v>-0.21232865529750375</c:v>
                </c:pt>
                <c:pt idx="195">
                  <c:v>-0.17466546743877326</c:v>
                </c:pt>
                <c:pt idx="196">
                  <c:v>-0.16814163319682887</c:v>
                </c:pt>
                <c:pt idx="197">
                  <c:v>-0.155065175444208</c:v>
                </c:pt>
                <c:pt idx="198">
                  <c:v>-0.1288381121923089</c:v>
                </c:pt>
                <c:pt idx="199">
                  <c:v>-7.8989935548728171E-2</c:v>
                </c:pt>
                <c:pt idx="200">
                  <c:v>-7.3675311545157163E-2</c:v>
                </c:pt>
                <c:pt idx="201">
                  <c:v>-6.30249597617214E-2</c:v>
                </c:pt>
                <c:pt idx="202">
                  <c:v>-4.1681192688521732E-2</c:v>
                </c:pt>
                <c:pt idx="203">
                  <c:v>1.1601741849173745E-3</c:v>
                </c:pt>
                <c:pt idx="204">
                  <c:v>1.8252439589847205E-2</c:v>
                </c:pt>
                <c:pt idx="205">
                  <c:v>2.6850049663842947E-2</c:v>
                </c:pt>
                <c:pt idx="206">
                  <c:v>4.4042903996157429E-2</c:v>
                </c:pt>
                <c:pt idx="207">
                  <c:v>7.837813266717035E-2</c:v>
                </c:pt>
                <c:pt idx="208">
                  <c:v>0.1156604987471696</c:v>
                </c:pt>
                <c:pt idx="209">
                  <c:v>0.12246672100783716</c:v>
                </c:pt>
                <c:pt idx="210">
                  <c:v>0.13605967259924606</c:v>
                </c:pt>
                <c:pt idx="211">
                  <c:v>0.16313653129996958</c:v>
                </c:pt>
                <c:pt idx="212">
                  <c:v>0.21157742992770712</c:v>
                </c:pt>
                <c:pt idx="213">
                  <c:v>0.21692599353856126</c:v>
                </c:pt>
                <c:pt idx="214">
                  <c:v>0.22760991855862128</c:v>
                </c:pt>
                <c:pt idx="215">
                  <c:v>0.24891743421611229</c:v>
                </c:pt>
                <c:pt idx="216">
                  <c:v>0.29125605349096073</c:v>
                </c:pt>
                <c:pt idx="217">
                  <c:v>0.30577106598029918</c:v>
                </c:pt>
                <c:pt idx="218">
                  <c:v>0.31415457644915784</c:v>
                </c:pt>
                <c:pt idx="219">
                  <c:v>0.33082836919004388</c:v>
                </c:pt>
                <c:pt idx="220">
                  <c:v>0.36395474438312009</c:v>
                </c:pt>
                <c:pt idx="221">
                  <c:v>0.39738211274185742</c:v>
                </c:pt>
                <c:pt idx="222">
                  <c:v>0.40382335431304484</c:v>
                </c:pt>
                <c:pt idx="223">
                  <c:v>0.41665543645929459</c:v>
                </c:pt>
                <c:pt idx="224">
                  <c:v>0.44201413832704844</c:v>
                </c:pt>
                <c:pt idx="225">
                  <c:v>0.48461726703958069</c:v>
                </c:pt>
                <c:pt idx="226">
                  <c:v>0.48948532430090136</c:v>
                </c:pt>
                <c:pt idx="227">
                  <c:v>0.49918738214735708</c:v>
                </c:pt>
                <c:pt idx="228">
                  <c:v>0.51839289380464348</c:v>
                </c:pt>
                <c:pt idx="229">
                  <c:v>0.55604461367522906</c:v>
                </c:pt>
                <c:pt idx="230">
                  <c:v>0.56688810549490465</c:v>
                </c:pt>
                <c:pt idx="231">
                  <c:v>0.5742234983509501</c:v>
                </c:pt>
                <c:pt idx="232">
                  <c:v>0.58871962324783367</c:v>
                </c:pt>
                <c:pt idx="233">
                  <c:v>0.61733412443944091</c:v>
                </c:pt>
                <c:pt idx="234">
                  <c:v>0.64404601828717567</c:v>
                </c:pt>
                <c:pt idx="235">
                  <c:v>0.64949421737255342</c:v>
                </c:pt>
                <c:pt idx="236">
                  <c:v>0.66023976194066603</c:v>
                </c:pt>
                <c:pt idx="237">
                  <c:v>0.68141865682714708</c:v>
                </c:pt>
                <c:pt idx="238">
                  <c:v>0.71468730618923182</c:v>
                </c:pt>
                <c:pt idx="239">
                  <c:v>0.71861484820276178</c:v>
                </c:pt>
                <c:pt idx="240">
                  <c:v>0.7264160699893274</c:v>
                </c:pt>
                <c:pt idx="241">
                  <c:v>0.74170288028197839</c:v>
                </c:pt>
                <c:pt idx="242">
                  <c:v>0.77108221828325363</c:v>
                </c:pt>
                <c:pt idx="243">
                  <c:v>0.77796037498394865</c:v>
                </c:pt>
                <c:pt idx="244">
                  <c:v>0.78354970289843173</c:v>
                </c:pt>
                <c:pt idx="245">
                  <c:v>0.7946079126745319</c:v>
                </c:pt>
                <c:pt idx="246">
                  <c:v>0.81598481131314349</c:v>
                </c:pt>
                <c:pt idx="247">
                  <c:v>0.83428407290817896</c:v>
                </c:pt>
                <c:pt idx="248">
                  <c:v>0.83823264041393186</c:v>
                </c:pt>
                <c:pt idx="249">
                  <c:v>0.84604158822763964</c:v>
                </c:pt>
                <c:pt idx="250">
                  <c:v>0.86110616883018432</c:v>
                </c:pt>
                <c:pt idx="251">
                  <c:v>0.88299286206843819</c:v>
                </c:pt>
                <c:pt idx="252">
                  <c:v>0.88564115694714618</c:v>
                </c:pt>
                <c:pt idx="253">
                  <c:v>0.89087071830038056</c:v>
                </c:pt>
                <c:pt idx="254">
                  <c:v>0.9009345314799535</c:v>
                </c:pt>
                <c:pt idx="255">
                  <c:v>0.91955420546160827</c:v>
                </c:pt>
                <c:pt idx="256">
                  <c:v>0.92290833535132177</c:v>
                </c:pt>
                <c:pt idx="257">
                  <c:v>0.92628215087166343</c:v>
                </c:pt>
                <c:pt idx="258">
                  <c:v>0.93273499024687712</c:v>
                </c:pt>
                <c:pt idx="259">
                  <c:v>0.94495067239788555</c:v>
                </c:pt>
                <c:pt idx="260">
                  <c:v>0.95434558798014069</c:v>
                </c:pt>
                <c:pt idx="261">
                  <c:v>0.95646663760634276</c:v>
                </c:pt>
                <c:pt idx="262">
                  <c:v>0.96061598465562326</c:v>
                </c:pt>
                <c:pt idx="263">
                  <c:v>0.96833190365378174</c:v>
                </c:pt>
                <c:pt idx="264">
                  <c:v>0.9782179289205063</c:v>
                </c:pt>
                <c:pt idx="265">
                  <c:v>0.97938974957620284</c:v>
                </c:pt>
                <c:pt idx="266">
                  <c:v>0.98164724688085847</c:v>
                </c:pt>
                <c:pt idx="267">
                  <c:v>0.98576149584989625</c:v>
                </c:pt>
                <c:pt idx="268">
                  <c:v>0.99228861709525651</c:v>
                </c:pt>
                <c:pt idx="269">
                  <c:v>0.99304227175430648</c:v>
                </c:pt>
                <c:pt idx="270">
                  <c:v>0.99397049511173208</c:v>
                </c:pt>
                <c:pt idx="271">
                  <c:v>0.99562512638314793</c:v>
                </c:pt>
                <c:pt idx="272">
                  <c:v>0.99802474707095845</c:v>
                </c:pt>
                <c:pt idx="273">
                  <c:v>0.99907846944915135</c:v>
                </c:pt>
                <c:pt idx="274">
                  <c:v>0.99921535209162082</c:v>
                </c:pt>
                <c:pt idx="275">
                  <c:v>0.99930204369318931</c:v>
                </c:pt>
                <c:pt idx="276">
                  <c:v>0.99908885635959888</c:v>
                </c:pt>
                <c:pt idx="277">
                  <c:v>0.99743314850515963</c:v>
                </c:pt>
                <c:pt idx="278">
                  <c:v>0.99704723226450809</c:v>
                </c:pt>
                <c:pt idx="279">
                  <c:v>0.99620586517150045</c:v>
                </c:pt>
                <c:pt idx="280">
                  <c:v>0.99409730528658691</c:v>
                </c:pt>
                <c:pt idx="281">
                  <c:v>0.98810923561071851</c:v>
                </c:pt>
                <c:pt idx="282">
                  <c:v>0.98740247210674204</c:v>
                </c:pt>
                <c:pt idx="283">
                  <c:v>0.98587671984144898</c:v>
                </c:pt>
                <c:pt idx="284">
                  <c:v>0.98261984207691788</c:v>
                </c:pt>
                <c:pt idx="285">
                  <c:v>0.97520862676386744</c:v>
                </c:pt>
                <c:pt idx="286">
                  <c:v>0.96844989206132237</c:v>
                </c:pt>
                <c:pt idx="287">
                  <c:v>0.96662385026157971</c:v>
                </c:pt>
                <c:pt idx="288">
                  <c:v>0.96288721738803529</c:v>
                </c:pt>
                <c:pt idx="289">
                  <c:v>0.95490322952175577</c:v>
                </c:pt>
                <c:pt idx="290">
                  <c:v>0.94225628760798874</c:v>
                </c:pt>
                <c:pt idx="291">
                  <c:v>0.94036593232628485</c:v>
                </c:pt>
                <c:pt idx="292">
                  <c:v>0.93652681979203467</c:v>
                </c:pt>
                <c:pt idx="293">
                  <c:v>0.92847933369101587</c:v>
                </c:pt>
                <c:pt idx="294">
                  <c:v>0.91074631686977126</c:v>
                </c:pt>
                <c:pt idx="295">
                  <c:v>0.90855718135269314</c:v>
                </c:pt>
                <c:pt idx="296">
                  <c:v>0.90465280942911819</c:v>
                </c:pt>
                <c:pt idx="297">
                  <c:v>0.89649107810092621</c:v>
                </c:pt>
                <c:pt idx="298">
                  <c:v>0.87950247450863583</c:v>
                </c:pt>
                <c:pt idx="299">
                  <c:v>0.86592829807980509</c:v>
                </c:pt>
                <c:pt idx="300">
                  <c:v>0.86217401212879741</c:v>
                </c:pt>
                <c:pt idx="301">
                  <c:v>0.85457975613879611</c:v>
                </c:pt>
                <c:pt idx="302">
                  <c:v>0.83890448181996458</c:v>
                </c:pt>
                <c:pt idx="303">
                  <c:v>0.8164004908966076</c:v>
                </c:pt>
                <c:pt idx="304">
                  <c:v>0.81303024347753339</c:v>
                </c:pt>
                <c:pt idx="305">
                  <c:v>0.80624413865133415</c:v>
                </c:pt>
                <c:pt idx="306">
                  <c:v>0.79236841494634835</c:v>
                </c:pt>
                <c:pt idx="307">
                  <c:v>0.76314335317886461</c:v>
                </c:pt>
                <c:pt idx="308">
                  <c:v>0.76077142635631501</c:v>
                </c:pt>
                <c:pt idx="309">
                  <c:v>0.75595583434698677</c:v>
                </c:pt>
                <c:pt idx="310">
                  <c:v>0.74621063415020239</c:v>
                </c:pt>
                <c:pt idx="311">
                  <c:v>0.72605205638777748</c:v>
                </c:pt>
                <c:pt idx="312">
                  <c:v>0.69691538445634282</c:v>
                </c:pt>
                <c:pt idx="313">
                  <c:v>0.69253012530688307</c:v>
                </c:pt>
                <c:pt idx="314">
                  <c:v>0.68370158514304191</c:v>
                </c:pt>
                <c:pt idx="315">
                  <c:v>0.66573629281579627</c:v>
                </c:pt>
                <c:pt idx="316">
                  <c:v>0.62895205793575903</c:v>
                </c:pt>
                <c:pt idx="317">
                  <c:v>0.62602042385183077</c:v>
                </c:pt>
                <c:pt idx="318">
                  <c:v>0.62013550047138732</c:v>
                </c:pt>
                <c:pt idx="319">
                  <c:v>0.60832801421132121</c:v>
                </c:pt>
                <c:pt idx="320">
                  <c:v>0.58442240216999652</c:v>
                </c:pt>
                <c:pt idx="321">
                  <c:v>0.55120939939349634</c:v>
                </c:pt>
                <c:pt idx="322">
                  <c:v>0.54619302141307191</c:v>
                </c:pt>
                <c:pt idx="323">
                  <c:v>0.53608818602149955</c:v>
                </c:pt>
                <c:pt idx="324">
                  <c:v>0.51551534962536094</c:v>
                </c:pt>
                <c:pt idx="325">
                  <c:v>0.47259607139724896</c:v>
                </c:pt>
                <c:pt idx="326">
                  <c:v>0.4697147643142664</c:v>
                </c:pt>
                <c:pt idx="327">
                  <c:v>0.46389832701980888</c:v>
                </c:pt>
                <c:pt idx="328">
                  <c:v>0.45217734646828323</c:v>
                </c:pt>
                <c:pt idx="329">
                  <c:v>0.42841689214244438</c:v>
                </c:pt>
                <c:pt idx="330">
                  <c:v>0.38109266511233131</c:v>
                </c:pt>
                <c:pt idx="331">
                  <c:v>0.37627557125100386</c:v>
                </c:pt>
                <c:pt idx="332">
                  <c:v>0.36665408119289999</c:v>
                </c:pt>
                <c:pt idx="333">
                  <c:v>0.34745958674969507</c:v>
                </c:pt>
                <c:pt idx="334">
                  <c:v>0.30919951682018382</c:v>
                </c:pt>
                <c:pt idx="335">
                  <c:v>0.29192196360360378</c:v>
                </c:pt>
                <c:pt idx="336">
                  <c:v>0.28427926767501172</c:v>
                </c:pt>
                <c:pt idx="337">
                  <c:v>0.26884128660064205</c:v>
                </c:pt>
                <c:pt idx="338">
                  <c:v>0.23747172987567508</c:v>
                </c:pt>
                <c:pt idx="339">
                  <c:v>0.19935414354888609</c:v>
                </c:pt>
                <c:pt idx="340">
                  <c:v>0.19250254016996846</c:v>
                </c:pt>
                <c:pt idx="341">
                  <c:v>0.17857442001548415</c:v>
                </c:pt>
                <c:pt idx="342">
                  <c:v>0.15038147057103388</c:v>
                </c:pt>
                <c:pt idx="343">
                  <c:v>9.6955117730380291E-2</c:v>
                </c:pt>
                <c:pt idx="344">
                  <c:v>9.1346892782432576E-2</c:v>
                </c:pt>
                <c:pt idx="345">
                  <c:v>8.0362964865788297E-2</c:v>
                </c:pt>
                <c:pt idx="346">
                  <c:v>5.902889202601308E-2</c:v>
                </c:pt>
                <c:pt idx="347">
                  <c:v>2.1746528396405843E-2</c:v>
                </c:pt>
                <c:pt idx="348">
                  <c:v>9.3657203045807765E-3</c:v>
                </c:pt>
                <c:pt idx="349">
                  <c:v>3.9779221981158614E-3</c:v>
                </c:pt>
                <c:pt idx="350">
                  <c:v>-5.9770391680309346E-3</c:v>
                </c:pt>
                <c:pt idx="351">
                  <c:v>-2.1149050169677917E-2</c:v>
                </c:pt>
                <c:pt idx="352">
                  <c:v>-3.0914995051058065E-2</c:v>
                </c:pt>
                <c:pt idx="353">
                  <c:v>-3.184472821442863E-2</c:v>
                </c:pt>
                <c:pt idx="354">
                  <c:v>-3.3250278949513733E-2</c:v>
                </c:pt>
                <c:pt idx="355">
                  <c:v>-3.432837036715479E-2</c:v>
                </c:pt>
                <c:pt idx="356">
                  <c:v>-3.2818741226600882E-2</c:v>
                </c:pt>
                <c:pt idx="357">
                  <c:v>-3.2394958510817785E-2</c:v>
                </c:pt>
                <c:pt idx="358">
                  <c:v>-3.1534231201728199E-2</c:v>
                </c:pt>
                <c:pt idx="359">
                  <c:v>-2.98270019529389E-2</c:v>
                </c:pt>
                <c:pt idx="360">
                  <c:v>-2.7249652043466421E-2</c:v>
                </c:pt>
                <c:pt idx="361">
                  <c:v>-2.6722521849329359E-2</c:v>
                </c:pt>
                <c:pt idx="362">
                  <c:v>-2.6554487369654343E-2</c:v>
                </c:pt>
                <c:pt idx="363">
                  <c:v>-2.645134290813609E-2</c:v>
                </c:pt>
                <c:pt idx="364">
                  <c:v>-2.6526881693080151E-2</c:v>
                </c:pt>
                <c:pt idx="365">
                  <c:v>-2.6838726410059542E-2</c:v>
                </c:pt>
                <c:pt idx="366">
                  <c:v>-2.6871928589785789E-2</c:v>
                </c:pt>
                <c:pt idx="367">
                  <c:v>-2.6895540314257761E-2</c:v>
                </c:pt>
                <c:pt idx="368">
                  <c:v>-2.6729572727971263E-2</c:v>
                </c:pt>
                <c:pt idx="369">
                  <c:v>-2.5640620875063445E-2</c:v>
                </c:pt>
                <c:pt idx="370">
                  <c:v>-2.5441814529439159E-2</c:v>
                </c:pt>
                <c:pt idx="371">
                  <c:v>-2.5022910861237566E-2</c:v>
                </c:pt>
                <c:pt idx="372">
                  <c:v>-2.4118458255815052E-2</c:v>
                </c:pt>
                <c:pt idx="373">
                  <c:v>-2.2502364389144724E-2</c:v>
                </c:pt>
                <c:pt idx="374">
                  <c:v>-2.2108159868151751E-2</c:v>
                </c:pt>
                <c:pt idx="375">
                  <c:v>-2.1906394539734555E-2</c:v>
                </c:pt>
                <c:pt idx="376">
                  <c:v>-2.1627963793116805E-2</c:v>
                </c:pt>
                <c:pt idx="377">
                  <c:v>-2.1265773430446156E-2</c:v>
                </c:pt>
                <c:pt idx="378">
                  <c:v>-2.1193924565144066E-2</c:v>
                </c:pt>
                <c:pt idx="379">
                  <c:v>-2.1199449416306783E-2</c:v>
                </c:pt>
                <c:pt idx="380">
                  <c:v>-2.1200759171972942E-2</c:v>
                </c:pt>
                <c:pt idx="381">
                  <c:v>-2.1151688215183762E-2</c:v>
                </c:pt>
                <c:pt idx="382">
                  <c:v>-2.0650905440879112E-2</c:v>
                </c:pt>
                <c:pt idx="383">
                  <c:v>-2.0536778292726477E-2</c:v>
                </c:pt>
                <c:pt idx="384">
                  <c:v>-2.0287652760970155E-2</c:v>
                </c:pt>
                <c:pt idx="385">
                  <c:v>-1.9697657997547562E-2</c:v>
                </c:pt>
                <c:pt idx="386">
                  <c:v>-1.8481641224447509E-2</c:v>
                </c:pt>
                <c:pt idx="387">
                  <c:v>-1.8192937695089943E-2</c:v>
                </c:pt>
                <c:pt idx="388">
                  <c:v>-1.7981839516220552E-2</c:v>
                </c:pt>
                <c:pt idx="389">
                  <c:v>-1.7603564995536048E-2</c:v>
                </c:pt>
                <c:pt idx="390">
                  <c:v>-1.7055250465748798E-2</c:v>
                </c:pt>
                <c:pt idx="391">
                  <c:v>-1.6820933486582028E-2</c:v>
                </c:pt>
                <c:pt idx="392">
                  <c:v>-1.6805869324942217E-2</c:v>
                </c:pt>
                <c:pt idx="393">
                  <c:v>-1.6791856925565448E-2</c:v>
                </c:pt>
                <c:pt idx="394">
                  <c:v>-1.6786634672310553E-2</c:v>
                </c:pt>
                <c:pt idx="395">
                  <c:v>-1.6588920418262671E-2</c:v>
                </c:pt>
                <c:pt idx="396">
                  <c:v>-1.6529767796063712E-2</c:v>
                </c:pt>
                <c:pt idx="397">
                  <c:v>-1.639463612081651E-2</c:v>
                </c:pt>
                <c:pt idx="398">
                  <c:v>-1.6043479900848936E-2</c:v>
                </c:pt>
                <c:pt idx="399">
                  <c:v>-1.5146125412070393E-2</c:v>
                </c:pt>
                <c:pt idx="400">
                  <c:v>-1.4956469648700833E-2</c:v>
                </c:pt>
                <c:pt idx="401">
                  <c:v>-1.4762348118281058E-2</c:v>
                </c:pt>
                <c:pt idx="402">
                  <c:v>-1.4406597929382578E-2</c:v>
                </c:pt>
                <c:pt idx="403">
                  <c:v>-1.3795250223909815E-2</c:v>
                </c:pt>
                <c:pt idx="404">
                  <c:v>-1.3479085173488482E-2</c:v>
                </c:pt>
                <c:pt idx="405">
                  <c:v>-1.3442099359693264E-2</c:v>
                </c:pt>
                <c:pt idx="406">
                  <c:v>-1.3391636961211262E-2</c:v>
                </c:pt>
                <c:pt idx="407">
                  <c:v>-1.3356124669484612E-2</c:v>
                </c:pt>
                <c:pt idx="408">
                  <c:v>-1.3252970189995996E-2</c:v>
                </c:pt>
                <c:pt idx="409">
                  <c:v>-1.3229546727217236E-2</c:v>
                </c:pt>
                <c:pt idx="410">
                  <c:v>-1.3169968694538745E-2</c:v>
                </c:pt>
                <c:pt idx="411">
                  <c:v>-1.2991931371675498E-2</c:v>
                </c:pt>
                <c:pt idx="412">
                  <c:v>-1.2408611271672728E-2</c:v>
                </c:pt>
                <c:pt idx="413">
                  <c:v>-1.2300528899923136E-2</c:v>
                </c:pt>
                <c:pt idx="414">
                  <c:v>-1.2138875158530743E-2</c:v>
                </c:pt>
                <c:pt idx="415">
                  <c:v>-1.1808551645896679E-2</c:v>
                </c:pt>
                <c:pt idx="416">
                  <c:v>-1.1185034861056733E-2</c:v>
                </c:pt>
                <c:pt idx="417">
                  <c:v>-1.0837498056391575E-2</c:v>
                </c:pt>
                <c:pt idx="418">
                  <c:v>-1.0774572895789022E-2</c:v>
                </c:pt>
                <c:pt idx="419">
                  <c:v>-1.06849079494147E-2</c:v>
                </c:pt>
                <c:pt idx="420">
                  <c:v>-1.0565179838886904E-2</c:v>
                </c:pt>
                <c:pt idx="421">
                  <c:v>-1.047838935071687E-2</c:v>
                </c:pt>
                <c:pt idx="422">
                  <c:v>-1.0468514894884776E-2</c:v>
                </c:pt>
                <c:pt idx="423">
                  <c:v>-1.0445534816642824E-2</c:v>
                </c:pt>
                <c:pt idx="424">
                  <c:v>-1.0368199872839439E-2</c:v>
                </c:pt>
                <c:pt idx="425">
                  <c:v>-1.0000002834674542E-2</c:v>
                </c:pt>
                <c:pt idx="426">
                  <c:v>-9.9486955104965812E-3</c:v>
                </c:pt>
                <c:pt idx="427">
                  <c:v>-9.8300971511815251E-3</c:v>
                </c:pt>
                <c:pt idx="428">
                  <c:v>-9.5752046941324463E-3</c:v>
                </c:pt>
                <c:pt idx="429">
                  <c:v>-9.0303355392082237E-3</c:v>
                </c:pt>
                <c:pt idx="430">
                  <c:v>-8.6584141186014287E-3</c:v>
                </c:pt>
                <c:pt idx="431">
                  <c:v>-8.5799422420466606E-3</c:v>
                </c:pt>
                <c:pt idx="432">
                  <c:v>-8.4408946078713618E-3</c:v>
                </c:pt>
                <c:pt idx="433">
                  <c:v>-8.2400793897281135E-3</c:v>
                </c:pt>
                <c:pt idx="434">
                  <c:v>-8.1124392659138039E-3</c:v>
                </c:pt>
                <c:pt idx="435">
                  <c:v>-8.108908616910937E-3</c:v>
                </c:pt>
                <c:pt idx="436">
                  <c:v>-8.1051057330146E-3</c:v>
                </c:pt>
                <c:pt idx="437">
                  <c:v>-8.097981462842364E-3</c:v>
                </c:pt>
                <c:pt idx="438">
                  <c:v>-7.955006281620422E-3</c:v>
                </c:pt>
                <c:pt idx="439">
                  <c:v>-7.9220549905226739E-3</c:v>
                </c:pt>
                <c:pt idx="440">
                  <c:v>-7.8474090104205339E-3</c:v>
                </c:pt>
                <c:pt idx="441">
                  <c:v>-7.6629902825584373E-3</c:v>
                </c:pt>
                <c:pt idx="442">
                  <c:v>-7.2554263755268454E-3</c:v>
                </c:pt>
                <c:pt idx="443">
                  <c:v>-6.9375431919508242E-3</c:v>
                </c:pt>
                <c:pt idx="444">
                  <c:v>-6.8577924899299566E-3</c:v>
                </c:pt>
                <c:pt idx="445">
                  <c:v>-6.7056306355857383E-3</c:v>
                </c:pt>
                <c:pt idx="446">
                  <c:v>-6.4567639035651757E-3</c:v>
                </c:pt>
                <c:pt idx="447">
                  <c:v>-6.2825446763262217E-3</c:v>
                </c:pt>
                <c:pt idx="448">
                  <c:v>-6.2756918999310003E-3</c:v>
                </c:pt>
                <c:pt idx="449">
                  <c:v>-6.2691214621094053E-3</c:v>
                </c:pt>
                <c:pt idx="450">
                  <c:v>-6.2814785489481309E-3</c:v>
                </c:pt>
                <c:pt idx="451">
                  <c:v>-6.2396278028491138E-3</c:v>
                </c:pt>
                <c:pt idx="452">
                  <c:v>-6.2314812352160295E-3</c:v>
                </c:pt>
                <c:pt idx="453">
                  <c:v>-6.2075964429408412E-3</c:v>
                </c:pt>
                <c:pt idx="454">
                  <c:v>-6.1470255749295306E-3</c:v>
                </c:pt>
                <c:pt idx="455">
                  <c:v>-5.9597787146175906E-3</c:v>
                </c:pt>
                <c:pt idx="456">
                  <c:v>-5.6031113122445289E-3</c:v>
                </c:pt>
                <c:pt idx="457">
                  <c:v>-5.5419911177484685E-3</c:v>
                </c:pt>
                <c:pt idx="458">
                  <c:v>-5.4191381399718149E-3</c:v>
                </c:pt>
                <c:pt idx="459">
                  <c:v>-5.1821019147612751E-3</c:v>
                </c:pt>
                <c:pt idx="460">
                  <c:v>-4.8475556938719893E-3</c:v>
                </c:pt>
                <c:pt idx="461">
                  <c:v>-4.8320792327934837E-3</c:v>
                </c:pt>
                <c:pt idx="462">
                  <c:v>-4.8103644051400536E-3</c:v>
                </c:pt>
                <c:pt idx="463">
                  <c:v>-4.7799102334892809E-3</c:v>
                </c:pt>
                <c:pt idx="464">
                  <c:v>-4.7712651804485634E-3</c:v>
                </c:pt>
                <c:pt idx="465">
                  <c:v>-4.7675285194241331E-3</c:v>
                </c:pt>
                <c:pt idx="466">
                  <c:v>-4.7654936936198499E-3</c:v>
                </c:pt>
                <c:pt idx="467">
                  <c:v>-4.7558443252466625E-3</c:v>
                </c:pt>
                <c:pt idx="468">
                  <c:v>-4.7076628122539391E-3</c:v>
                </c:pt>
                <c:pt idx="469">
                  <c:v>-4.4594597865470955E-3</c:v>
                </c:pt>
                <c:pt idx="470">
                  <c:v>-4.4362031507828225E-3</c:v>
                </c:pt>
                <c:pt idx="471">
                  <c:v>-4.3853669859141983E-3</c:v>
                </c:pt>
                <c:pt idx="472">
                  <c:v>-4.2785600920454362E-3</c:v>
                </c:pt>
                <c:pt idx="473">
                  <c:v>-4.0507314647473206E-3</c:v>
                </c:pt>
                <c:pt idx="474">
                  <c:v>-3.6832144051235456E-3</c:v>
                </c:pt>
                <c:pt idx="475">
                  <c:v>-3.6581118015425384E-3</c:v>
                </c:pt>
                <c:pt idx="476">
                  <c:v>-3.6146243801129037E-3</c:v>
                </c:pt>
                <c:pt idx="477">
                  <c:v>-3.5553583042207265E-3</c:v>
                </c:pt>
                <c:pt idx="478">
                  <c:v>-3.5210514882070814E-3</c:v>
                </c:pt>
                <c:pt idx="479">
                  <c:v>-3.53179738537667E-3</c:v>
                </c:pt>
                <c:pt idx="480">
                  <c:v>-3.5390739576784775E-3</c:v>
                </c:pt>
                <c:pt idx="481">
                  <c:v>-3.5476040399787059E-3</c:v>
                </c:pt>
                <c:pt idx="482">
                  <c:v>-3.539032272326049E-3</c:v>
                </c:pt>
                <c:pt idx="483">
                  <c:v>-3.4299200016194922E-3</c:v>
                </c:pt>
                <c:pt idx="484">
                  <c:v>-3.3946476675227378E-3</c:v>
                </c:pt>
                <c:pt idx="485">
                  <c:v>-3.3114268787324728E-3</c:v>
                </c:pt>
                <c:pt idx="486">
                  <c:v>-3.1292840819997958E-3</c:v>
                </c:pt>
                <c:pt idx="487">
                  <c:v>-2.7854994098749117E-3</c:v>
                </c:pt>
                <c:pt idx="488">
                  <c:v>-2.7540344817092387E-3</c:v>
                </c:pt>
                <c:pt idx="489">
                  <c:v>-2.6986586440780965E-3</c:v>
                </c:pt>
                <c:pt idx="490">
                  <c:v>-2.6064811784027417E-3</c:v>
                </c:pt>
                <c:pt idx="491">
                  <c:v>-2.5116921357280979E-3</c:v>
                </c:pt>
                <c:pt idx="492">
                  <c:v>-2.5106017508706256E-3</c:v>
                </c:pt>
                <c:pt idx="493">
                  <c:v>-2.5193278485636838E-3</c:v>
                </c:pt>
                <c:pt idx="494">
                  <c:v>-2.5420777351173804E-3</c:v>
                </c:pt>
                <c:pt idx="495">
                  <c:v>-2.5894060950636135E-3</c:v>
                </c:pt>
                <c:pt idx="496">
                  <c:v>-2.5677475378100729E-3</c:v>
                </c:pt>
                <c:pt idx="497">
                  <c:v>-2.5523228586194495E-3</c:v>
                </c:pt>
                <c:pt idx="498">
                  <c:v>-2.5120387336450773E-3</c:v>
                </c:pt>
                <c:pt idx="499">
                  <c:v>-2.3962748997222224E-3</c:v>
                </c:pt>
                <c:pt idx="500">
                  <c:v>-2.1216542596520613E-3</c:v>
                </c:pt>
                <c:pt idx="501">
                  <c:v>-2.0886436798540991E-3</c:v>
                </c:pt>
                <c:pt idx="502">
                  <c:v>-2.0236174320554029E-3</c:v>
                </c:pt>
                <c:pt idx="503">
                  <c:v>-1.9042164772416019E-3</c:v>
                </c:pt>
                <c:pt idx="504">
                  <c:v>-1.7545997030618996E-3</c:v>
                </c:pt>
                <c:pt idx="505">
                  <c:v>-1.7344216390653337E-3</c:v>
                </c:pt>
                <c:pt idx="506">
                  <c:v>-1.7354564050217733E-3</c:v>
                </c:pt>
                <c:pt idx="507">
                  <c:v>-1.7525840101206348E-3</c:v>
                </c:pt>
                <c:pt idx="508">
                  <c:v>-1.7979552844173308E-3</c:v>
                </c:pt>
                <c:pt idx="509">
                  <c:v>-1.8312829524695497E-3</c:v>
                </c:pt>
                <c:pt idx="510">
                  <c:v>-1.8299215697273486E-3</c:v>
                </c:pt>
                <c:pt idx="511">
                  <c:v>-1.8200022766437518E-3</c:v>
                </c:pt>
                <c:pt idx="512">
                  <c:v>-1.7678707152267248E-3</c:v>
                </c:pt>
                <c:pt idx="513">
                  <c:v>-1.578685238219444E-3</c:v>
                </c:pt>
                <c:pt idx="514">
                  <c:v>-1.5484079328813541E-3</c:v>
                </c:pt>
                <c:pt idx="515">
                  <c:v>-1.4859147376476763E-3</c:v>
                </c:pt>
                <c:pt idx="516">
                  <c:v>-1.3588777435706004E-3</c:v>
                </c:pt>
                <c:pt idx="517">
                  <c:v>-1.1589708195990671E-3</c:v>
                </c:pt>
                <c:pt idx="518">
                  <c:v>-1.1238705063168761E-3</c:v>
                </c:pt>
                <c:pt idx="519">
                  <c:v>-1.1122948247106878E-3</c:v>
                </c:pt>
                <c:pt idx="520">
                  <c:v>-1.1094469327402163E-3</c:v>
                </c:pt>
                <c:pt idx="521">
                  <c:v>-1.1330565256531444E-3</c:v>
                </c:pt>
                <c:pt idx="522">
                  <c:v>-1.1772333019450009E-3</c:v>
                </c:pt>
                <c:pt idx="523">
                  <c:v>-1.1860661778604058E-3</c:v>
                </c:pt>
                <c:pt idx="524">
                  <c:v>-1.1974590117792526E-3</c:v>
                </c:pt>
                <c:pt idx="525">
                  <c:v>-1.1987675003806381E-3</c:v>
                </c:pt>
                <c:pt idx="526">
                  <c:v>-1.1043463913552258E-3</c:v>
                </c:pt>
                <c:pt idx="527">
                  <c:v>-1.0815857457598603E-3</c:v>
                </c:pt>
                <c:pt idx="528">
                  <c:v>-1.0322175003580566E-3</c:v>
                </c:pt>
                <c:pt idx="529">
                  <c:v>-9.1869822622753857E-4</c:v>
                </c:pt>
                <c:pt idx="530">
                  <c:v>-7.1440820433710998E-4</c:v>
                </c:pt>
                <c:pt idx="531">
                  <c:v>-6.7269086826517372E-4</c:v>
                </c:pt>
                <c:pt idx="532">
                  <c:v>-6.4732472173711366E-4</c:v>
                </c:pt>
                <c:pt idx="533">
                  <c:v>-6.0742543614668212E-4</c:v>
                </c:pt>
                <c:pt idx="534">
                  <c:v>-5.8377315107155413E-4</c:v>
                </c:pt>
                <c:pt idx="535">
                  <c:v>-6.1826623024660251E-4</c:v>
                </c:pt>
                <c:pt idx="536">
                  <c:v>-6.3221154873006891E-4</c:v>
                </c:pt>
                <c:pt idx="537">
                  <c:v>-6.6146841567819631E-4</c:v>
                </c:pt>
                <c:pt idx="538">
                  <c:v>-7.1377415506874823E-4</c:v>
                </c:pt>
                <c:pt idx="539">
                  <c:v>-7.0699705633052348E-4</c:v>
                </c:pt>
                <c:pt idx="540">
                  <c:v>-6.9646446506619795E-4</c:v>
                </c:pt>
                <c:pt idx="541">
                  <c:v>-6.7047942412146991E-4</c:v>
                </c:pt>
                <c:pt idx="542">
                  <c:v>-5.9573975191788611E-4</c:v>
                </c:pt>
                <c:pt idx="543">
                  <c:v>-4.1400059376885991E-4</c:v>
                </c:pt>
                <c:pt idx="544">
                  <c:v>-3.787600857697392E-4</c:v>
                </c:pt>
                <c:pt idx="545">
                  <c:v>-3.4603844004575527E-4</c:v>
                </c:pt>
                <c:pt idx="546">
                  <c:v>-2.9544728809107785E-4</c:v>
                </c:pt>
                <c:pt idx="547">
                  <c:v>-2.2972136171491464E-4</c:v>
                </c:pt>
                <c:pt idx="548">
                  <c:v>-2.3575255977978363E-4</c:v>
                </c:pt>
                <c:pt idx="549">
                  <c:v>-2.4785820301879475E-4</c:v>
                </c:pt>
                <c:pt idx="550">
                  <c:v>-2.7689121098856974E-4</c:v>
                </c:pt>
                <c:pt idx="551">
                  <c:v>-3.4751174874193071E-4</c:v>
                </c:pt>
                <c:pt idx="552">
                  <c:v>-4.1328972041355353E-4</c:v>
                </c:pt>
                <c:pt idx="553">
                  <c:v>-4.1394095087975369E-4</c:v>
                </c:pt>
                <c:pt idx="554">
                  <c:v>-4.0985676665453375E-4</c:v>
                </c:pt>
                <c:pt idx="555">
                  <c:v>-3.7949980057629243E-4</c:v>
                </c:pt>
                <c:pt idx="556">
                  <c:v>-2.5128026777605333E-4</c:v>
                </c:pt>
                <c:pt idx="557">
                  <c:v>-2.2689812196761063E-4</c:v>
                </c:pt>
                <c:pt idx="558">
                  <c:v>-1.9180280995892827E-4</c:v>
                </c:pt>
                <c:pt idx="559">
                  <c:v>-1.2270228819382146E-4</c:v>
                </c:pt>
                <c:pt idx="560">
                  <c:v>-1.447531058284068E-5</c:v>
                </c:pt>
                <c:pt idx="561">
                  <c:v>1.2032299626195941E-5</c:v>
                </c:pt>
                <c:pt idx="562">
                  <c:v>8.2314369668036438E-6</c:v>
                </c:pt>
                <c:pt idx="563">
                  <c:v>-1.1024254166367235E-5</c:v>
                </c:pt>
                <c:pt idx="564">
                  <c:v>-6.4240468489389503E-5</c:v>
                </c:pt>
                <c:pt idx="565">
                  <c:v>-1.4171996110092983E-4</c:v>
                </c:pt>
                <c:pt idx="566">
                  <c:v>-1.4982280479978425E-4</c:v>
                </c:pt>
                <c:pt idx="567">
                  <c:v>-1.6260669732331501E-4</c:v>
                </c:pt>
                <c:pt idx="568">
                  <c:v>-1.7100663986609852E-4</c:v>
                </c:pt>
                <c:pt idx="569">
                  <c:v>-1.0376405525821427E-4</c:v>
                </c:pt>
                <c:pt idx="570">
                  <c:v>-9.0963534078858792E-5</c:v>
                </c:pt>
                <c:pt idx="571">
                  <c:v>-6.0666940923233227E-5</c:v>
                </c:pt>
                <c:pt idx="572">
                  <c:v>4.5004181855417533E-6</c:v>
                </c:pt>
                <c:pt idx="573">
                  <c:v>1.2980611559753593E-4</c:v>
                </c:pt>
                <c:pt idx="574">
                  <c:v>1.8881763079524146E-4</c:v>
                </c:pt>
                <c:pt idx="575">
                  <c:v>1.9525023281586498E-4</c:v>
                </c:pt>
                <c:pt idx="576">
                  <c:v>1.9998515393083435E-4</c:v>
                </c:pt>
                <c:pt idx="577">
                  <c:v>1.7889120414393538E-4</c:v>
                </c:pt>
                <c:pt idx="578">
                  <c:v>1.0706096467138388E-4</c:v>
                </c:pt>
                <c:pt idx="579">
                  <c:v>9.3622157327638052E-5</c:v>
                </c:pt>
                <c:pt idx="580">
                  <c:v>6.7383486444045501E-5</c:v>
                </c:pt>
                <c:pt idx="581">
                  <c:v>2.262185522117016E-5</c:v>
                </c:pt>
                <c:pt idx="582">
                  <c:v>8.1222919956438382E-6</c:v>
                </c:pt>
                <c:pt idx="583">
                  <c:v>1.4627208270411314E-5</c:v>
                </c:pt>
                <c:pt idx="584">
                  <c:v>3.3297512477662747E-5</c:v>
                </c:pt>
                <c:pt idx="585">
                  <c:v>8.2835840144115277E-5</c:v>
                </c:pt>
                <c:pt idx="586">
                  <c:v>1.887999232982719E-4</c:v>
                </c:pt>
                <c:pt idx="587">
                  <c:v>2.6154566067697609E-4</c:v>
                </c:pt>
                <c:pt idx="588">
                  <c:v>2.7522898537342286E-4</c:v>
                </c:pt>
                <c:pt idx="589">
                  <c:v>2.9647721689481408E-4</c:v>
                </c:pt>
                <c:pt idx="590">
                  <c:v>3.1046206574008206E-4</c:v>
                </c:pt>
                <c:pt idx="591">
                  <c:v>2.6354837807863579E-4</c:v>
                </c:pt>
                <c:pt idx="592">
                  <c:v>2.4987859033358609E-4</c:v>
                </c:pt>
                <c:pt idx="593">
                  <c:v>2.2045661172640619E-4</c:v>
                </c:pt>
                <c:pt idx="594">
                  <c:v>1.5895319960245979E-4</c:v>
                </c:pt>
                <c:pt idx="595">
                  <c:v>8.7137743252399801E-5</c:v>
                </c:pt>
                <c:pt idx="596">
                  <c:v>8.6020188356162407E-5</c:v>
                </c:pt>
                <c:pt idx="597">
                  <c:v>8.8577910510759673E-5</c:v>
                </c:pt>
                <c:pt idx="598">
                  <c:v>1.003458762149969E-4</c:v>
                </c:pt>
                <c:pt idx="599">
                  <c:v>1.5410153223878673E-4</c:v>
                </c:pt>
                <c:pt idx="600">
                  <c:v>2.5339487743777852E-4</c:v>
                </c:pt>
              </c:numCache>
            </c:numRef>
          </c:yVal>
          <c:smooth val="0"/>
        </c:ser>
        <c:ser>
          <c:idx val="3"/>
          <c:order val="3"/>
          <c:tx>
            <c:v>4000 V</c:v>
          </c:tx>
          <c:marker>
            <c:symbol val="none"/>
          </c:marker>
          <c:xVal>
            <c:numRef>
              <c:f>'4000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'4000 V'!$C$5700:$C$6300</c:f>
              <c:numCache>
                <c:formatCode>0.00E+00</c:formatCode>
                <c:ptCount val="601"/>
                <c:pt idx="0">
                  <c:v>-9.3586981714294292E-4</c:v>
                </c:pt>
                <c:pt idx="1">
                  <c:v>-1.2075156346443778E-3</c:v>
                </c:pt>
                <c:pt idx="2">
                  <c:v>-1.5654039566928377E-3</c:v>
                </c:pt>
                <c:pt idx="3">
                  <c:v>-1.597431215211269E-3</c:v>
                </c:pt>
                <c:pt idx="4">
                  <c:v>-1.6468122980455527E-3</c:v>
                </c:pt>
                <c:pt idx="5">
                  <c:v>-1.6775466656207951E-3</c:v>
                </c:pt>
                <c:pt idx="6">
                  <c:v>-1.452964311046921E-3</c:v>
                </c:pt>
                <c:pt idx="7">
                  <c:v>-1.4026513746569227E-3</c:v>
                </c:pt>
                <c:pt idx="8">
                  <c:v>-1.3019655692621537E-3</c:v>
                </c:pt>
                <c:pt idx="9">
                  <c:v>-1.1021157231819081E-3</c:v>
                </c:pt>
                <c:pt idx="10">
                  <c:v>-7.7549673905463344E-4</c:v>
                </c:pt>
                <c:pt idx="11">
                  <c:v>-6.8938388604354616E-4</c:v>
                </c:pt>
                <c:pt idx="12">
                  <c:v>-7.103786066079684E-4</c:v>
                </c:pt>
                <c:pt idx="13">
                  <c:v>-7.80790815422956E-4</c:v>
                </c:pt>
                <c:pt idx="14">
                  <c:v>-1.0482261609600684E-3</c:v>
                </c:pt>
                <c:pt idx="15">
                  <c:v>-1.5333681703866889E-3</c:v>
                </c:pt>
                <c:pt idx="16">
                  <c:v>-1.6045794711088989E-3</c:v>
                </c:pt>
                <c:pt idx="17">
                  <c:v>-1.7401477086872428E-3</c:v>
                </c:pt>
                <c:pt idx="18">
                  <c:v>-1.9492639993008583E-3</c:v>
                </c:pt>
                <c:pt idx="19">
                  <c:v>-1.917274767912367E-3</c:v>
                </c:pt>
                <c:pt idx="20">
                  <c:v>-1.8887595773977093E-3</c:v>
                </c:pt>
                <c:pt idx="21">
                  <c:v>-1.809514221870593E-3</c:v>
                </c:pt>
                <c:pt idx="22">
                  <c:v>-1.6244679822732711E-3</c:v>
                </c:pt>
                <c:pt idx="23">
                  <c:v>-1.1781694385637539E-3</c:v>
                </c:pt>
                <c:pt idx="24">
                  <c:v>-6.9697458902700463E-4</c:v>
                </c:pt>
                <c:pt idx="25">
                  <c:v>-6.6228240922609901E-4</c:v>
                </c:pt>
                <c:pt idx="26">
                  <c:v>-6.1932650426462454E-4</c:v>
                </c:pt>
                <c:pt idx="27">
                  <c:v>-6.5321660741306882E-4</c:v>
                </c:pt>
                <c:pt idx="28">
                  <c:v>-1.1674571451725064E-3</c:v>
                </c:pt>
                <c:pt idx="29">
                  <c:v>-1.2320698050228168E-3</c:v>
                </c:pt>
                <c:pt idx="30">
                  <c:v>-1.3725695923732985E-3</c:v>
                </c:pt>
                <c:pt idx="31">
                  <c:v>-1.6597403464004875E-3</c:v>
                </c:pt>
                <c:pt idx="32">
                  <c:v>-2.1695733221343402E-3</c:v>
                </c:pt>
                <c:pt idx="33">
                  <c:v>-2.3855995394011969E-3</c:v>
                </c:pt>
                <c:pt idx="34">
                  <c:v>-2.3422417455875753E-3</c:v>
                </c:pt>
                <c:pt idx="35">
                  <c:v>-2.2204897283039662E-3</c:v>
                </c:pt>
                <c:pt idx="36">
                  <c:v>-1.8165168604019231E-3</c:v>
                </c:pt>
                <c:pt idx="37">
                  <c:v>-8.5220292147404023E-4</c:v>
                </c:pt>
                <c:pt idx="38">
                  <c:v>-7.8340846169548824E-4</c:v>
                </c:pt>
                <c:pt idx="39">
                  <c:v>-6.5607414697153215E-4</c:v>
                </c:pt>
                <c:pt idx="40">
                  <c:v>-4.2789890521732836E-4</c:v>
                </c:pt>
                <c:pt idx="41">
                  <c:v>-1.3562084665058287E-4</c:v>
                </c:pt>
                <c:pt idx="42">
                  <c:v>-6.355978358271473E-4</c:v>
                </c:pt>
                <c:pt idx="43">
                  <c:v>-7.7530072648483337E-4</c:v>
                </c:pt>
                <c:pt idx="44">
                  <c:v>-1.0820353755654993E-3</c:v>
                </c:pt>
                <c:pt idx="45">
                  <c:v>-1.7930854488985666E-3</c:v>
                </c:pt>
                <c:pt idx="46">
                  <c:v>-3.0185293659454283E-3</c:v>
                </c:pt>
                <c:pt idx="47">
                  <c:v>-3.3083620706821199E-3</c:v>
                </c:pt>
                <c:pt idx="48">
                  <c:v>-3.3160983597054459E-3</c:v>
                </c:pt>
                <c:pt idx="49">
                  <c:v>-3.110992751216349E-3</c:v>
                </c:pt>
                <c:pt idx="50">
                  <c:v>-2.2932043590011006E-3</c:v>
                </c:pt>
                <c:pt idx="51">
                  <c:v>-4.3568792805906377E-4</c:v>
                </c:pt>
                <c:pt idx="52">
                  <c:v>-2.2868958626334595E-5</c:v>
                </c:pt>
                <c:pt idx="53">
                  <c:v>7.07040264725711E-4</c:v>
                </c:pt>
                <c:pt idx="54">
                  <c:v>1.6015577621546456E-3</c:v>
                </c:pt>
                <c:pt idx="55">
                  <c:v>-1.0120046500391435E-3</c:v>
                </c:pt>
                <c:pt idx="56">
                  <c:v>-1.7828030253554021E-3</c:v>
                </c:pt>
                <c:pt idx="57">
                  <c:v>-3.8094827311412199E-3</c:v>
                </c:pt>
                <c:pt idx="58">
                  <c:v>-8.8968009397711375E-3</c:v>
                </c:pt>
                <c:pt idx="59">
                  <c:v>-2.5982244808644365E-2</c:v>
                </c:pt>
                <c:pt idx="60">
                  <c:v>-3.558031699067387E-2</c:v>
                </c:pt>
                <c:pt idx="61">
                  <c:v>-4.12680678789306E-2</c:v>
                </c:pt>
                <c:pt idx="62">
                  <c:v>-5.3444577403195997E-2</c:v>
                </c:pt>
                <c:pt idx="63">
                  <c:v>-8.1969274996929756E-2</c:v>
                </c:pt>
                <c:pt idx="64">
                  <c:v>-0.11798482692803443</c:v>
                </c:pt>
                <c:pt idx="65">
                  <c:v>-0.12505944893022716</c:v>
                </c:pt>
                <c:pt idx="66">
                  <c:v>-0.13938085596558031</c:v>
                </c:pt>
                <c:pt idx="67">
                  <c:v>-0.16849648943239873</c:v>
                </c:pt>
                <c:pt idx="68">
                  <c:v>-0.22035193868970052</c:v>
                </c:pt>
                <c:pt idx="69">
                  <c:v>-0.22594355871449096</c:v>
                </c:pt>
                <c:pt idx="70">
                  <c:v>-0.23703186589536368</c:v>
                </c:pt>
                <c:pt idx="71">
                  <c:v>-0.25869807213468732</c:v>
                </c:pt>
                <c:pt idx="72">
                  <c:v>-0.3004636967724631</c:v>
                </c:pt>
                <c:pt idx="73">
                  <c:v>-0.3144761530672735</c:v>
                </c:pt>
                <c:pt idx="74">
                  <c:v>-0.3225200107137155</c:v>
                </c:pt>
                <c:pt idx="75">
                  <c:v>-0.33852519758965494</c:v>
                </c:pt>
                <c:pt idx="76">
                  <c:v>-0.37048524680962741</c:v>
                </c:pt>
                <c:pt idx="77">
                  <c:v>-0.40335576199376805</c:v>
                </c:pt>
                <c:pt idx="78">
                  <c:v>-0.40981880167445095</c:v>
                </c:pt>
                <c:pt idx="79">
                  <c:v>-0.42276430591627312</c:v>
                </c:pt>
                <c:pt idx="80">
                  <c:v>-0.44863331232813608</c:v>
                </c:pt>
                <c:pt idx="81">
                  <c:v>-0.49242269414945161</c:v>
                </c:pt>
                <c:pt idx="82">
                  <c:v>-0.49741762415995583</c:v>
                </c:pt>
                <c:pt idx="83">
                  <c:v>-0.50734334581815077</c:v>
                </c:pt>
                <c:pt idx="84">
                  <c:v>-0.52687775260472447</c:v>
                </c:pt>
                <c:pt idx="85">
                  <c:v>-0.56457786073213223</c:v>
                </c:pt>
                <c:pt idx="86">
                  <c:v>-0.57525784731466401</c:v>
                </c:pt>
                <c:pt idx="87">
                  <c:v>-0.58242006459312778</c:v>
                </c:pt>
                <c:pt idx="88">
                  <c:v>-0.59650465864643165</c:v>
                </c:pt>
                <c:pt idx="89">
                  <c:v>-0.62428515161169573</c:v>
                </c:pt>
                <c:pt idx="90">
                  <c:v>-0.65036728986865044</c:v>
                </c:pt>
                <c:pt idx="91">
                  <c:v>-0.6557437955264066</c:v>
                </c:pt>
                <c:pt idx="92">
                  <c:v>-0.66642329940953604</c:v>
                </c:pt>
                <c:pt idx="93">
                  <c:v>-0.68756506966805964</c:v>
                </c:pt>
                <c:pt idx="94">
                  <c:v>-0.72130073094981906</c:v>
                </c:pt>
                <c:pt idx="95">
                  <c:v>-0.72532046028822117</c:v>
                </c:pt>
                <c:pt idx="96">
                  <c:v>-0.73331132072179361</c:v>
                </c:pt>
                <c:pt idx="97">
                  <c:v>-0.74897574510204645</c:v>
                </c:pt>
                <c:pt idx="98">
                  <c:v>-0.77881823881739209</c:v>
                </c:pt>
                <c:pt idx="99">
                  <c:v>-0.78571873878922627</c:v>
                </c:pt>
                <c:pt idx="100">
                  <c:v>-0.79127490597183892</c:v>
                </c:pt>
                <c:pt idx="101">
                  <c:v>-0.80221523150716412</c:v>
                </c:pt>
                <c:pt idx="102">
                  <c:v>-0.82315715702285985</c:v>
                </c:pt>
                <c:pt idx="103">
                  <c:v>-0.84099667462841954</c:v>
                </c:pt>
                <c:pt idx="104">
                  <c:v>-0.84485294082440887</c:v>
                </c:pt>
                <c:pt idx="105">
                  <c:v>-0.85247828703975292</c:v>
                </c:pt>
                <c:pt idx="106">
                  <c:v>-0.86732166835575797</c:v>
                </c:pt>
                <c:pt idx="107">
                  <c:v>-0.88928340786818239</c:v>
                </c:pt>
                <c:pt idx="108">
                  <c:v>-0.89198738572781799</c:v>
                </c:pt>
                <c:pt idx="109">
                  <c:v>-0.89733300152003059</c:v>
                </c:pt>
                <c:pt idx="110">
                  <c:v>-0.90769531893407274</c:v>
                </c:pt>
                <c:pt idx="111">
                  <c:v>-0.92688297037253031</c:v>
                </c:pt>
                <c:pt idx="112">
                  <c:v>-0.93031891946025347</c:v>
                </c:pt>
                <c:pt idx="113">
                  <c:v>-0.93374643774634947</c:v>
                </c:pt>
                <c:pt idx="114">
                  <c:v>-0.9402288658535457</c:v>
                </c:pt>
                <c:pt idx="115">
                  <c:v>-0.9523364462148346</c:v>
                </c:pt>
                <c:pt idx="116">
                  <c:v>-0.9614895821559265</c:v>
                </c:pt>
                <c:pt idx="117">
                  <c:v>-0.96352035279073411</c:v>
                </c:pt>
                <c:pt idx="118">
                  <c:v>-0.96748095938801637</c:v>
                </c:pt>
                <c:pt idx="119">
                  <c:v>-0.97482069040920427</c:v>
                </c:pt>
                <c:pt idx="120">
                  <c:v>-0.98436233134523976</c:v>
                </c:pt>
                <c:pt idx="121">
                  <c:v>-0.98552159747843271</c:v>
                </c:pt>
                <c:pt idx="122">
                  <c:v>-0.98778406436696808</c:v>
                </c:pt>
                <c:pt idx="123">
                  <c:v>-0.99195334633164811</c:v>
                </c:pt>
                <c:pt idx="124">
                  <c:v>-0.99870844067154385</c:v>
                </c:pt>
                <c:pt idx="125">
                  <c:v>-0.999498438567336</c:v>
                </c:pt>
                <c:pt idx="126">
                  <c:v>-1.000467154400168</c:v>
                </c:pt>
                <c:pt idx="127">
                  <c:v>-1.0022137156329329</c:v>
                </c:pt>
                <c:pt idx="128">
                  <c:v>-1.0045600007017534</c:v>
                </c:pt>
                <c:pt idx="129">
                  <c:v>-1.0053257020622237</c:v>
                </c:pt>
                <c:pt idx="130">
                  <c:v>-1.005345491983723</c:v>
                </c:pt>
                <c:pt idx="131">
                  <c:v>-1.0051571615876775</c:v>
                </c:pt>
                <c:pt idx="132">
                  <c:v>-1.0043455866542048</c:v>
                </c:pt>
                <c:pt idx="133">
                  <c:v>-1.0018446343503742</c:v>
                </c:pt>
                <c:pt idx="134">
                  <c:v>-1.0013456979184561</c:v>
                </c:pt>
                <c:pt idx="135">
                  <c:v>-1.0002877135178876</c:v>
                </c:pt>
                <c:pt idx="136">
                  <c:v>-0.99780070318425462</c:v>
                </c:pt>
                <c:pt idx="137">
                  <c:v>-0.99128210576214981</c:v>
                </c:pt>
                <c:pt idx="138">
                  <c:v>-0.99053966806392657</c:v>
                </c:pt>
                <c:pt idx="139">
                  <c:v>-0.9889517536759096</c:v>
                </c:pt>
                <c:pt idx="140">
                  <c:v>-0.98560767350242173</c:v>
                </c:pt>
                <c:pt idx="141">
                  <c:v>-0.97788192277788988</c:v>
                </c:pt>
                <c:pt idx="142">
                  <c:v>-0.97070059757593641</c:v>
                </c:pt>
                <c:pt idx="143">
                  <c:v>-0.96872539175938066</c:v>
                </c:pt>
                <c:pt idx="144">
                  <c:v>-0.96466199082264514</c:v>
                </c:pt>
                <c:pt idx="145">
                  <c:v>-0.95588782836638364</c:v>
                </c:pt>
                <c:pt idx="146">
                  <c:v>-0.94188596595583618</c:v>
                </c:pt>
                <c:pt idx="147">
                  <c:v>-0.93979289649818398</c:v>
                </c:pt>
                <c:pt idx="148">
                  <c:v>-0.93554835320146179</c:v>
                </c:pt>
                <c:pt idx="149">
                  <c:v>-0.92671099784404498</c:v>
                </c:pt>
                <c:pt idx="150">
                  <c:v>-0.90766544281663031</c:v>
                </c:pt>
                <c:pt idx="151">
                  <c:v>-0.90535548547908984</c:v>
                </c:pt>
                <c:pt idx="152">
                  <c:v>-0.90127085594767653</c:v>
                </c:pt>
                <c:pt idx="153">
                  <c:v>-0.89279805195915596</c:v>
                </c:pt>
                <c:pt idx="154">
                  <c:v>-0.87522351972711288</c:v>
                </c:pt>
                <c:pt idx="155">
                  <c:v>-0.86119981898653375</c:v>
                </c:pt>
                <c:pt idx="156">
                  <c:v>-0.85730661127012342</c:v>
                </c:pt>
                <c:pt idx="157">
                  <c:v>-0.84941529522772075</c:v>
                </c:pt>
                <c:pt idx="158">
                  <c:v>-0.83302134830581931</c:v>
                </c:pt>
                <c:pt idx="159">
                  <c:v>-0.80921447649710276</c:v>
                </c:pt>
                <c:pt idx="160">
                  <c:v>-0.80561612171225916</c:v>
                </c:pt>
                <c:pt idx="161">
                  <c:v>-0.79836262353853571</c:v>
                </c:pt>
                <c:pt idx="162">
                  <c:v>-0.78352549395385618</c:v>
                </c:pt>
                <c:pt idx="163">
                  <c:v>-0.75262569957718284</c:v>
                </c:pt>
                <c:pt idx="164">
                  <c:v>-0.75014568623271627</c:v>
                </c:pt>
                <c:pt idx="165">
                  <c:v>-0.74514011230612642</c:v>
                </c:pt>
                <c:pt idx="166">
                  <c:v>-0.73503904132521558</c:v>
                </c:pt>
                <c:pt idx="167">
                  <c:v>-0.71439004946144247</c:v>
                </c:pt>
                <c:pt idx="168">
                  <c:v>-0.68494961826322776</c:v>
                </c:pt>
                <c:pt idx="169">
                  <c:v>-0.68055193369841893</c:v>
                </c:pt>
                <c:pt idx="170">
                  <c:v>-0.67170334631971795</c:v>
                </c:pt>
                <c:pt idx="171">
                  <c:v>-0.65368622983299973</c:v>
                </c:pt>
                <c:pt idx="172">
                  <c:v>-0.61639643777521902</c:v>
                </c:pt>
                <c:pt idx="173">
                  <c:v>-0.61339246997803354</c:v>
                </c:pt>
                <c:pt idx="174">
                  <c:v>-0.60733491521669714</c:v>
                </c:pt>
                <c:pt idx="175">
                  <c:v>-0.59514423685441664</c:v>
                </c:pt>
                <c:pt idx="176">
                  <c:v>-0.57033843513518856</c:v>
                </c:pt>
                <c:pt idx="177">
                  <c:v>-0.53595196767786923</c:v>
                </c:pt>
                <c:pt idx="178">
                  <c:v>-0.53079240299810992</c:v>
                </c:pt>
                <c:pt idx="179">
                  <c:v>-0.52043291179211826</c:v>
                </c:pt>
                <c:pt idx="180">
                  <c:v>-0.49952245411400792</c:v>
                </c:pt>
                <c:pt idx="181">
                  <c:v>-0.45688030998565321</c:v>
                </c:pt>
                <c:pt idx="182">
                  <c:v>-0.45406565248422792</c:v>
                </c:pt>
                <c:pt idx="183">
                  <c:v>-0.44841268938553436</c:v>
                </c:pt>
                <c:pt idx="184">
                  <c:v>-0.43706153914381035</c:v>
                </c:pt>
                <c:pt idx="185">
                  <c:v>-0.41413889350384558</c:v>
                </c:pt>
                <c:pt idx="186">
                  <c:v>-0.36797480911576458</c:v>
                </c:pt>
                <c:pt idx="187">
                  <c:v>-0.36322417644378729</c:v>
                </c:pt>
                <c:pt idx="188">
                  <c:v>-0.35369949623458585</c:v>
                </c:pt>
                <c:pt idx="189">
                  <c:v>-0.33451624963442711</c:v>
                </c:pt>
                <c:pt idx="190">
                  <c:v>-0.29568389457004318</c:v>
                </c:pt>
                <c:pt idx="191">
                  <c:v>-0.27792523006962128</c:v>
                </c:pt>
                <c:pt idx="192">
                  <c:v>-0.27004252803731588</c:v>
                </c:pt>
                <c:pt idx="193">
                  <c:v>-0.2542169235409717</c:v>
                </c:pt>
                <c:pt idx="194">
                  <c:v>-0.22245855997544767</c:v>
                </c:pt>
                <c:pt idx="195">
                  <c:v>-0.18539623680834566</c:v>
                </c:pt>
                <c:pt idx="196">
                  <c:v>-0.17897846127843919</c:v>
                </c:pt>
                <c:pt idx="197">
                  <c:v>-0.16611684533116627</c:v>
                </c:pt>
                <c:pt idx="198">
                  <c:v>-0.14032707310243944</c:v>
                </c:pt>
                <c:pt idx="199">
                  <c:v>-9.1344456336243302E-2</c:v>
                </c:pt>
                <c:pt idx="200">
                  <c:v>-8.6125074643039118E-2</c:v>
                </c:pt>
                <c:pt idx="201">
                  <c:v>-7.5667676658724842E-2</c:v>
                </c:pt>
                <c:pt idx="202">
                  <c:v>-5.4714988253776589E-2</c:v>
                </c:pt>
                <c:pt idx="203">
                  <c:v>-1.2674465635811136E-2</c:v>
                </c:pt>
                <c:pt idx="204">
                  <c:v>4.0937484139317156E-3</c:v>
                </c:pt>
                <c:pt idx="205">
                  <c:v>1.2527585227969529E-2</c:v>
                </c:pt>
                <c:pt idx="206">
                  <c:v>2.9393265512100759E-2</c:v>
                </c:pt>
                <c:pt idx="207">
                  <c:v>6.3080986764665933E-2</c:v>
                </c:pt>
                <c:pt idx="208">
                  <c:v>9.9694888632097481E-2</c:v>
                </c:pt>
                <c:pt idx="209">
                  <c:v>0.10637888851818345</c:v>
                </c:pt>
                <c:pt idx="210">
                  <c:v>0.11972979267344921</c:v>
                </c:pt>
                <c:pt idx="211">
                  <c:v>0.14633597751074934</c:v>
                </c:pt>
                <c:pt idx="212">
                  <c:v>0.19396797730304113</c:v>
                </c:pt>
                <c:pt idx="213">
                  <c:v>0.19922987878311429</c:v>
                </c:pt>
                <c:pt idx="214">
                  <c:v>0.20974177170547301</c:v>
                </c:pt>
                <c:pt idx="215">
                  <c:v>0.23071138795645235</c:v>
                </c:pt>
                <c:pt idx="216">
                  <c:v>0.27240209750246891</c:v>
                </c:pt>
                <c:pt idx="217">
                  <c:v>0.2867025212874818</c:v>
                </c:pt>
                <c:pt idx="218">
                  <c:v>0.29496494310316146</c:v>
                </c:pt>
                <c:pt idx="219">
                  <c:v>0.31140697479779889</c:v>
                </c:pt>
                <c:pt idx="220">
                  <c:v>0.34409506864774431</c:v>
                </c:pt>
                <c:pt idx="221">
                  <c:v>0.37713334072919219</c:v>
                </c:pt>
                <c:pt idx="222">
                  <c:v>0.38350817144221733</c:v>
                </c:pt>
                <c:pt idx="223">
                  <c:v>0.39621314215924003</c:v>
                </c:pt>
                <c:pt idx="224">
                  <c:v>0.42135189142341795</c:v>
                </c:pt>
                <c:pt idx="225">
                  <c:v>0.46368287047437168</c:v>
                </c:pt>
                <c:pt idx="226">
                  <c:v>0.46852874589991139</c:v>
                </c:pt>
                <c:pt idx="227">
                  <c:v>0.47818984856929481</c:v>
                </c:pt>
                <c:pt idx="228">
                  <c:v>0.49733307266435683</c:v>
                </c:pt>
                <c:pt idx="229">
                  <c:v>0.5349314007229915</c:v>
                </c:pt>
                <c:pt idx="230">
                  <c:v>0.54577613482221421</c:v>
                </c:pt>
                <c:pt idx="231">
                  <c:v>0.55311829263944423</c:v>
                </c:pt>
                <c:pt idx="232">
                  <c:v>0.56764372469041524</c:v>
                </c:pt>
                <c:pt idx="233">
                  <c:v>0.59635105161820545</c:v>
                </c:pt>
                <c:pt idx="234">
                  <c:v>0.62322011306534819</c:v>
                </c:pt>
                <c:pt idx="235">
                  <c:v>0.62871164129147883</c:v>
                </c:pt>
                <c:pt idx="236">
                  <c:v>0.6395572212321462</c:v>
                </c:pt>
                <c:pt idx="237">
                  <c:v>0.66096325678657808</c:v>
                </c:pt>
                <c:pt idx="238">
                  <c:v>0.69472175051254548</c:v>
                </c:pt>
                <c:pt idx="239">
                  <c:v>0.69872025429032036</c:v>
                </c:pt>
                <c:pt idx="240">
                  <c:v>0.7066675093583773</c:v>
                </c:pt>
                <c:pt idx="241">
                  <c:v>0.72226963995445292</c:v>
                </c:pt>
                <c:pt idx="242">
                  <c:v>0.75236035965744441</c:v>
                </c:pt>
                <c:pt idx="243">
                  <c:v>0.75942549845505425</c:v>
                </c:pt>
                <c:pt idx="244">
                  <c:v>0.76517494414627929</c:v>
                </c:pt>
                <c:pt idx="245">
                  <c:v>0.77656031509647327</c:v>
                </c:pt>
                <c:pt idx="246">
                  <c:v>0.79863297777352027</c:v>
                </c:pt>
                <c:pt idx="247">
                  <c:v>0.81760195061367757</c:v>
                </c:pt>
                <c:pt idx="248">
                  <c:v>0.82170690508311506</c:v>
                </c:pt>
                <c:pt idx="249">
                  <c:v>0.82983301051112968</c:v>
                </c:pt>
                <c:pt idx="250">
                  <c:v>0.84555896849093537</c:v>
                </c:pt>
                <c:pt idx="251">
                  <c:v>0.86854810965283658</c:v>
                </c:pt>
                <c:pt idx="252">
                  <c:v>0.871344869805321</c:v>
                </c:pt>
                <c:pt idx="253">
                  <c:v>0.87687387929598104</c:v>
                </c:pt>
                <c:pt idx="254">
                  <c:v>0.88755038395261709</c:v>
                </c:pt>
                <c:pt idx="255">
                  <c:v>0.90743712968809587</c:v>
                </c:pt>
                <c:pt idx="256">
                  <c:v>0.91104115169264821</c:v>
                </c:pt>
                <c:pt idx="257">
                  <c:v>0.91467680890733227</c:v>
                </c:pt>
                <c:pt idx="258">
                  <c:v>0.92165794570921933</c:v>
                </c:pt>
                <c:pt idx="259">
                  <c:v>0.93493776023640618</c:v>
                </c:pt>
                <c:pt idx="260">
                  <c:v>0.94522602567456482</c:v>
                </c:pt>
                <c:pt idx="261">
                  <c:v>0.94756206126432529</c:v>
                </c:pt>
                <c:pt idx="262">
                  <c:v>0.95214161467343128</c:v>
                </c:pt>
                <c:pt idx="263">
                  <c:v>0.96071897914209625</c:v>
                </c:pt>
                <c:pt idx="264">
                  <c:v>0.97187820534844482</c:v>
                </c:pt>
                <c:pt idx="265">
                  <c:v>0.97322144681175216</c:v>
                </c:pt>
                <c:pt idx="266">
                  <c:v>0.97583556723476417</c:v>
                </c:pt>
                <c:pt idx="267">
                  <c:v>0.98062994243297907</c:v>
                </c:pt>
                <c:pt idx="268">
                  <c:v>0.98849101301335141</c:v>
                </c:pt>
                <c:pt idx="269">
                  <c:v>0.98943328750355009</c:v>
                </c:pt>
                <c:pt idx="270">
                  <c:v>0.99062084009500573</c:v>
                </c:pt>
                <c:pt idx="271">
                  <c:v>0.99278872655475214</c:v>
                </c:pt>
                <c:pt idx="272">
                  <c:v>0.99618690941386956</c:v>
                </c:pt>
                <c:pt idx="273">
                  <c:v>0.99798564627080633</c:v>
                </c:pt>
                <c:pt idx="274">
                  <c:v>0.99831020986042174</c:v>
                </c:pt>
                <c:pt idx="275">
                  <c:v>0.99876497417188459</c:v>
                </c:pt>
                <c:pt idx="276">
                  <c:v>0.9992723617511523</c:v>
                </c:pt>
                <c:pt idx="277">
                  <c:v>0.99856169085415014</c:v>
                </c:pt>
                <c:pt idx="278">
                  <c:v>0.99830621351924731</c:v>
                </c:pt>
                <c:pt idx="279">
                  <c:v>0.99772263436920838</c:v>
                </c:pt>
                <c:pt idx="280">
                  <c:v>0.99611058549880327</c:v>
                </c:pt>
                <c:pt idx="281">
                  <c:v>0.99103417811859273</c:v>
                </c:pt>
                <c:pt idx="282">
                  <c:v>0.99040970588075639</c:v>
                </c:pt>
                <c:pt idx="283">
                  <c:v>0.98904317767734051</c:v>
                </c:pt>
                <c:pt idx="284">
                  <c:v>0.98609468761825358</c:v>
                </c:pt>
                <c:pt idx="285">
                  <c:v>0.97925510404119886</c:v>
                </c:pt>
                <c:pt idx="286">
                  <c:v>0.97290821633309277</c:v>
                </c:pt>
                <c:pt idx="287">
                  <c:v>0.97117855810394171</c:v>
                </c:pt>
                <c:pt idx="288">
                  <c:v>0.96763018768959352</c:v>
                </c:pt>
                <c:pt idx="289">
                  <c:v>0.95999594505531394</c:v>
                </c:pt>
                <c:pt idx="290">
                  <c:v>0.94778956369000023</c:v>
                </c:pt>
                <c:pt idx="291">
                  <c:v>0.94595431245854922</c:v>
                </c:pt>
                <c:pt idx="292">
                  <c:v>0.94222264641788578</c:v>
                </c:pt>
                <c:pt idx="293">
                  <c:v>0.93437326605386017</c:v>
                </c:pt>
                <c:pt idx="294">
                  <c:v>0.91696923167945499</c:v>
                </c:pt>
                <c:pt idx="295">
                  <c:v>0.91481226828021756</c:v>
                </c:pt>
                <c:pt idx="296">
                  <c:v>0.91095924029309305</c:v>
                </c:pt>
                <c:pt idx="297">
                  <c:v>0.90288833569923876</c:v>
                </c:pt>
                <c:pt idx="298">
                  <c:v>0.88606111382613106</c:v>
                </c:pt>
                <c:pt idx="299">
                  <c:v>0.87258363607210854</c:v>
                </c:pt>
                <c:pt idx="300">
                  <c:v>0.8688515653037554</c:v>
                </c:pt>
                <c:pt idx="301">
                  <c:v>0.8612996214617239</c:v>
                </c:pt>
                <c:pt idx="302">
                  <c:v>0.8456975239621396</c:v>
                </c:pt>
                <c:pt idx="303">
                  <c:v>0.82327352338069348</c:v>
                </c:pt>
                <c:pt idx="304">
                  <c:v>0.81991297359292792</c:v>
                </c:pt>
                <c:pt idx="305">
                  <c:v>0.81314557471133753</c:v>
                </c:pt>
                <c:pt idx="306">
                  <c:v>0.7993039197035704</c:v>
                </c:pt>
                <c:pt idx="307">
                  <c:v>0.77014432433512658</c:v>
                </c:pt>
                <c:pt idx="308">
                  <c:v>0.76777767060121394</c:v>
                </c:pt>
                <c:pt idx="309">
                  <c:v>0.76297330628565929</c:v>
                </c:pt>
                <c:pt idx="310">
                  <c:v>0.75325198643132729</c:v>
                </c:pt>
                <c:pt idx="311">
                  <c:v>0.73315226591507976</c:v>
                </c:pt>
                <c:pt idx="312">
                  <c:v>0.70412928480429493</c:v>
                </c:pt>
                <c:pt idx="313">
                  <c:v>0.69976425291657307</c:v>
                </c:pt>
                <c:pt idx="314">
                  <c:v>0.69097800492059946</c:v>
                </c:pt>
                <c:pt idx="315">
                  <c:v>0.67310698052226103</c:v>
                </c:pt>
                <c:pt idx="316">
                  <c:v>0.63653513192796018</c:v>
                </c:pt>
                <c:pt idx="317">
                  <c:v>0.63362110090242874</c:v>
                </c:pt>
                <c:pt idx="318">
                  <c:v>0.62777177677389739</c:v>
                </c:pt>
                <c:pt idx="319">
                  <c:v>0.61603645268325002</c:v>
                </c:pt>
                <c:pt idx="320">
                  <c:v>0.59228590556265681</c:v>
                </c:pt>
                <c:pt idx="321">
                  <c:v>0.55932519688904225</c:v>
                </c:pt>
                <c:pt idx="322">
                  <c:v>0.55435238589950186</c:v>
                </c:pt>
                <c:pt idx="323">
                  <c:v>0.54433944563830827</c:v>
                </c:pt>
                <c:pt idx="324">
                  <c:v>0.52397577910170301</c:v>
                </c:pt>
                <c:pt idx="325">
                  <c:v>0.48161614026015492</c:v>
                </c:pt>
                <c:pt idx="326">
                  <c:v>0.47877852562152645</c:v>
                </c:pt>
                <c:pt idx="327">
                  <c:v>0.47305435430044374</c:v>
                </c:pt>
                <c:pt idx="328">
                  <c:v>0.46152596679039182</c:v>
                </c:pt>
                <c:pt idx="329">
                  <c:v>0.43817905236969201</c:v>
                </c:pt>
                <c:pt idx="330">
                  <c:v>0.39159377832586262</c:v>
                </c:pt>
                <c:pt idx="331">
                  <c:v>0.38686507737354281</c:v>
                </c:pt>
                <c:pt idx="332">
                  <c:v>0.37741794822526464</c:v>
                </c:pt>
                <c:pt idx="333">
                  <c:v>0.35856213512913554</c:v>
                </c:pt>
                <c:pt idx="334">
                  <c:v>0.32094885241649146</c:v>
                </c:pt>
                <c:pt idx="335">
                  <c:v>0.30395267780175456</c:v>
                </c:pt>
                <c:pt idx="336">
                  <c:v>0.29643429598836829</c:v>
                </c:pt>
                <c:pt idx="337">
                  <c:v>0.28126155846807743</c:v>
                </c:pt>
                <c:pt idx="338">
                  <c:v>0.25048199478657968</c:v>
                </c:pt>
                <c:pt idx="339">
                  <c:v>0.21316661389321734</c:v>
                </c:pt>
                <c:pt idx="340">
                  <c:v>0.20651536443297536</c:v>
                </c:pt>
                <c:pt idx="341">
                  <c:v>0.19301914438455159</c:v>
                </c:pt>
                <c:pt idx="342">
                  <c:v>0.16573472260826452</c:v>
                </c:pt>
                <c:pt idx="343">
                  <c:v>0.11402019533435222</c:v>
                </c:pt>
                <c:pt idx="344">
                  <c:v>0.10858097745070119</c:v>
                </c:pt>
                <c:pt idx="345">
                  <c:v>9.7895553417010506E-2</c:v>
                </c:pt>
                <c:pt idx="346">
                  <c:v>7.7058957642524739E-2</c:v>
                </c:pt>
                <c:pt idx="347">
                  <c:v>4.0322649231993954E-2</c:v>
                </c:pt>
                <c:pt idx="348">
                  <c:v>2.7764056887240436E-2</c:v>
                </c:pt>
                <c:pt idx="349">
                  <c:v>2.2227796322990778E-2</c:v>
                </c:pt>
                <c:pt idx="350">
                  <c:v>1.1940556439254629E-2</c:v>
                </c:pt>
                <c:pt idx="351">
                  <c:v>-3.9998716323844255E-3</c:v>
                </c:pt>
                <c:pt idx="352">
                  <c:v>-1.4532935153825345E-2</c:v>
                </c:pt>
                <c:pt idx="353">
                  <c:v>-1.5589582480697677E-2</c:v>
                </c:pt>
                <c:pt idx="354">
                  <c:v>-1.7233232372503366E-2</c:v>
                </c:pt>
                <c:pt idx="355">
                  <c:v>-1.8706484977139694E-2</c:v>
                </c:pt>
                <c:pt idx="356">
                  <c:v>-1.7782239827462406E-2</c:v>
                </c:pt>
                <c:pt idx="357">
                  <c:v>-1.7413687337340642E-2</c:v>
                </c:pt>
                <c:pt idx="358">
                  <c:v>-1.6662020512279684E-2</c:v>
                </c:pt>
                <c:pt idx="359">
                  <c:v>-1.5183316401944074E-2</c:v>
                </c:pt>
                <c:pt idx="360">
                  <c:v>-1.305024651416644E-2</c:v>
                </c:pt>
                <c:pt idx="361">
                  <c:v>-1.2677261998969784E-2</c:v>
                </c:pt>
                <c:pt idx="362">
                  <c:v>-1.2600107264857802E-2</c:v>
                </c:pt>
                <c:pt idx="363">
                  <c:v>-1.2681843560434579E-2</c:v>
                </c:pt>
                <c:pt idx="364">
                  <c:v>-1.3128933471145335E-2</c:v>
                </c:pt>
                <c:pt idx="365">
                  <c:v>-1.3816116143065087E-2</c:v>
                </c:pt>
                <c:pt idx="366">
                  <c:v>-1.3920266410398622E-2</c:v>
                </c:pt>
                <c:pt idx="367">
                  <c:v>-1.4083619612036146E-2</c:v>
                </c:pt>
                <c:pt idx="368">
                  <c:v>-1.4186908164744454E-2</c:v>
                </c:pt>
                <c:pt idx="369">
                  <c:v>-1.3537079406534041E-2</c:v>
                </c:pt>
                <c:pt idx="370">
                  <c:v>-1.3384384663316123E-2</c:v>
                </c:pt>
                <c:pt idx="371">
                  <c:v>-1.3056755860121776E-2</c:v>
                </c:pt>
                <c:pt idx="372">
                  <c:v>-1.2321064378904014E-2</c:v>
                </c:pt>
                <c:pt idx="373">
                  <c:v>-1.1053278817169016E-2</c:v>
                </c:pt>
                <c:pt idx="374">
                  <c:v>-1.0763826219921311E-2</c:v>
                </c:pt>
                <c:pt idx="375">
                  <c:v>-1.0634595519597527E-2</c:v>
                </c:pt>
                <c:pt idx="376">
                  <c:v>-1.050290623055369E-2</c:v>
                </c:pt>
                <c:pt idx="377">
                  <c:v>-1.0436175981836255E-2</c:v>
                </c:pt>
                <c:pt idx="378">
                  <c:v>-1.0649287888434427E-2</c:v>
                </c:pt>
                <c:pt idx="379">
                  <c:v>-1.0713879732976094E-2</c:v>
                </c:pt>
                <c:pt idx="380">
                  <c:v>-1.0832040093685153E-2</c:v>
                </c:pt>
                <c:pt idx="381">
                  <c:v>-1.099504852227581E-2</c:v>
                </c:pt>
                <c:pt idx="382">
                  <c:v>-1.0834151719037127E-2</c:v>
                </c:pt>
                <c:pt idx="383">
                  <c:v>-1.0759669514233081E-2</c:v>
                </c:pt>
                <c:pt idx="384">
                  <c:v>-1.0585463829011058E-2</c:v>
                </c:pt>
                <c:pt idx="385">
                  <c:v>-1.0151127858840649E-2</c:v>
                </c:pt>
                <c:pt idx="386">
                  <c:v>-9.2005839621622926E-3</c:v>
                </c:pt>
                <c:pt idx="387">
                  <c:v>-8.9938302585347799E-3</c:v>
                </c:pt>
                <c:pt idx="388">
                  <c:v>-8.8449105067038136E-3</c:v>
                </c:pt>
                <c:pt idx="389">
                  <c:v>-8.5838538665844923E-3</c:v>
                </c:pt>
                <c:pt idx="390">
                  <c:v>-8.2862185608517068E-3</c:v>
                </c:pt>
                <c:pt idx="391">
                  <c:v>-8.2788664663642503E-3</c:v>
                </c:pt>
                <c:pt idx="392">
                  <c:v>-8.314767829198242E-3</c:v>
                </c:pt>
                <c:pt idx="393">
                  <c:v>-8.4026072439782346E-3</c:v>
                </c:pt>
                <c:pt idx="394">
                  <c:v>-8.5992623822322822E-3</c:v>
                </c:pt>
                <c:pt idx="395">
                  <c:v>-8.6627673057129186E-3</c:v>
                </c:pt>
                <c:pt idx="396">
                  <c:v>-8.642312780304166E-3</c:v>
                </c:pt>
                <c:pt idx="397">
                  <c:v>-8.580553147424742E-3</c:v>
                </c:pt>
                <c:pt idx="398">
                  <c:v>-8.3766833283739767E-3</c:v>
                </c:pt>
                <c:pt idx="399">
                  <c:v>-7.7662388068027478E-3</c:v>
                </c:pt>
                <c:pt idx="400">
                  <c:v>-7.6299664008801062E-3</c:v>
                </c:pt>
                <c:pt idx="401">
                  <c:v>-7.4907575950946513E-3</c:v>
                </c:pt>
                <c:pt idx="402">
                  <c:v>-7.2440593725260193E-3</c:v>
                </c:pt>
                <c:pt idx="403">
                  <c:v>-6.8503518811683945E-3</c:v>
                </c:pt>
                <c:pt idx="404">
                  <c:v>-6.7299859383445609E-3</c:v>
                </c:pt>
                <c:pt idx="405">
                  <c:v>-6.7363462321027023E-3</c:v>
                </c:pt>
                <c:pt idx="406">
                  <c:v>-6.769644866216902E-3</c:v>
                </c:pt>
                <c:pt idx="407">
                  <c:v>-6.9105034659390175E-3</c:v>
                </c:pt>
                <c:pt idx="408">
                  <c:v>-7.0601073860049315E-3</c:v>
                </c:pt>
                <c:pt idx="409">
                  <c:v>-7.0698661587970798E-3</c:v>
                </c:pt>
                <c:pt idx="410">
                  <c:v>-7.0759492705258289E-3</c:v>
                </c:pt>
                <c:pt idx="411">
                  <c:v>-7.0273225751981199E-3</c:v>
                </c:pt>
                <c:pt idx="412">
                  <c:v>-6.6870926315841699E-3</c:v>
                </c:pt>
                <c:pt idx="413">
                  <c:v>-6.6124549334620813E-3</c:v>
                </c:pt>
                <c:pt idx="414">
                  <c:v>-6.4967316399139347E-3</c:v>
                </c:pt>
                <c:pt idx="415">
                  <c:v>-6.2575445588264732E-3</c:v>
                </c:pt>
                <c:pt idx="416">
                  <c:v>-5.8183225078547729E-3</c:v>
                </c:pt>
                <c:pt idx="417">
                  <c:v>-5.5959400507633933E-3</c:v>
                </c:pt>
                <c:pt idx="418">
                  <c:v>-5.5706832361730506E-3</c:v>
                </c:pt>
                <c:pt idx="419">
                  <c:v>-5.5563629268972287E-3</c:v>
                </c:pt>
                <c:pt idx="420">
                  <c:v>-5.580370744071036E-3</c:v>
                </c:pt>
                <c:pt idx="421">
                  <c:v>-5.7094819818199471E-3</c:v>
                </c:pt>
                <c:pt idx="422">
                  <c:v>-5.7295403878503343E-3</c:v>
                </c:pt>
                <c:pt idx="423">
                  <c:v>-5.7650191447070499E-3</c:v>
                </c:pt>
                <c:pt idx="424">
                  <c:v>-5.8047441116710835E-3</c:v>
                </c:pt>
                <c:pt idx="425">
                  <c:v>-5.6542100326571077E-3</c:v>
                </c:pt>
                <c:pt idx="426">
                  <c:v>-5.6228045783437239E-3</c:v>
                </c:pt>
                <c:pt idx="427">
                  <c:v>-5.543138219884813E-3</c:v>
                </c:pt>
                <c:pt idx="428">
                  <c:v>-5.3649551426618097E-3</c:v>
                </c:pt>
                <c:pt idx="429">
                  <c:v>-4.9687155211379933E-3</c:v>
                </c:pt>
                <c:pt idx="430">
                  <c:v>-4.6974346885625198E-3</c:v>
                </c:pt>
                <c:pt idx="431">
                  <c:v>-4.6488954770214606E-3</c:v>
                </c:pt>
                <c:pt idx="432">
                  <c:v>-4.5697137956692098E-3</c:v>
                </c:pt>
                <c:pt idx="433">
                  <c:v>-4.4876431638012949E-3</c:v>
                </c:pt>
                <c:pt idx="434">
                  <c:v>-4.5260285030708615E-3</c:v>
                </c:pt>
                <c:pt idx="435">
                  <c:v>-4.5463544447218261E-3</c:v>
                </c:pt>
                <c:pt idx="436">
                  <c:v>-4.5900657610960299E-3</c:v>
                </c:pt>
                <c:pt idx="437">
                  <c:v>-4.6766458493487269E-3</c:v>
                </c:pt>
                <c:pt idx="438">
                  <c:v>-4.693770438039032E-3</c:v>
                </c:pt>
                <c:pt idx="439">
                  <c:v>-4.6810852623243695E-3</c:v>
                </c:pt>
                <c:pt idx="440">
                  <c:v>-4.6405232820822479E-3</c:v>
                </c:pt>
                <c:pt idx="441">
                  <c:v>-4.5220092016124399E-3</c:v>
                </c:pt>
                <c:pt idx="442">
                  <c:v>-4.243560344942077E-3</c:v>
                </c:pt>
                <c:pt idx="443">
                  <c:v>-4.0104600092419158E-3</c:v>
                </c:pt>
                <c:pt idx="444">
                  <c:v>-3.9532408680734779E-3</c:v>
                </c:pt>
                <c:pt idx="445">
                  <c:v>-3.8478996080469905E-3</c:v>
                </c:pt>
                <c:pt idx="446">
                  <c:v>-3.6905181839720727E-3</c:v>
                </c:pt>
                <c:pt idx="447">
                  <c:v>-3.6377428804949701E-3</c:v>
                </c:pt>
                <c:pt idx="448">
                  <c:v>-3.6500243521955349E-3</c:v>
                </c:pt>
                <c:pt idx="449">
                  <c:v>-3.6817738859829408E-3</c:v>
                </c:pt>
                <c:pt idx="450">
                  <c:v>-3.7705857365828363E-3</c:v>
                </c:pt>
                <c:pt idx="451">
                  <c:v>-3.8958164455497215E-3</c:v>
                </c:pt>
                <c:pt idx="452">
                  <c:v>-3.8988727671807177E-3</c:v>
                </c:pt>
                <c:pt idx="453">
                  <c:v>-3.8959806788720639E-3</c:v>
                </c:pt>
                <c:pt idx="454">
                  <c:v>-3.8768751106358357E-3</c:v>
                </c:pt>
                <c:pt idx="455">
                  <c:v>-3.7697160937799532E-3</c:v>
                </c:pt>
                <c:pt idx="456">
                  <c:v>-3.5181935128660458E-3</c:v>
                </c:pt>
                <c:pt idx="457">
                  <c:v>-3.4718524288224009E-3</c:v>
                </c:pt>
                <c:pt idx="458">
                  <c:v>-3.3784005820439128E-3</c:v>
                </c:pt>
                <c:pt idx="459">
                  <c:v>-3.1997705899155363E-3</c:v>
                </c:pt>
                <c:pt idx="460">
                  <c:v>-2.9973936829120057E-3</c:v>
                </c:pt>
                <c:pt idx="461">
                  <c:v>-2.9910891677645576E-3</c:v>
                </c:pt>
                <c:pt idx="462">
                  <c:v>-2.9876976200954399E-3</c:v>
                </c:pt>
                <c:pt idx="463">
                  <c:v>-2.9941345936273451E-3</c:v>
                </c:pt>
                <c:pt idx="464">
                  <c:v>-3.0552521419493243E-3</c:v>
                </c:pt>
                <c:pt idx="465">
                  <c:v>-3.1664647104016259E-3</c:v>
                </c:pt>
                <c:pt idx="466">
                  <c:v>-3.1784066253208593E-3</c:v>
                </c:pt>
                <c:pt idx="467">
                  <c:v>-3.1964612831118138E-3</c:v>
                </c:pt>
                <c:pt idx="468">
                  <c:v>-3.2024398795931115E-3</c:v>
                </c:pt>
                <c:pt idx="469">
                  <c:v>-3.0596038041093912E-3</c:v>
                </c:pt>
                <c:pt idx="470">
                  <c:v>-3.0426125953507939E-3</c:v>
                </c:pt>
                <c:pt idx="471">
                  <c:v>-3.0041304592250823E-3</c:v>
                </c:pt>
                <c:pt idx="472">
                  <c:v>-2.9217973234641464E-3</c:v>
                </c:pt>
                <c:pt idx="473">
                  <c:v>-2.7419745220205812E-3</c:v>
                </c:pt>
                <c:pt idx="474">
                  <c:v>-2.4693867803861512E-3</c:v>
                </c:pt>
                <c:pt idx="475">
                  <c:v>-2.4540677491961941E-3</c:v>
                </c:pt>
                <c:pt idx="476">
                  <c:v>-2.4302624052308626E-3</c:v>
                </c:pt>
                <c:pt idx="477">
                  <c:v>-2.4107882393848271E-3</c:v>
                </c:pt>
                <c:pt idx="478">
                  <c:v>-2.456944908086631E-3</c:v>
                </c:pt>
                <c:pt idx="479">
                  <c:v>-2.5017902187927515E-3</c:v>
                </c:pt>
                <c:pt idx="480">
                  <c:v>-2.5251939683534827E-3</c:v>
                </c:pt>
                <c:pt idx="481">
                  <c:v>-2.5654416670379946E-3</c:v>
                </c:pt>
                <c:pt idx="482">
                  <c:v>-2.6188348179193789E-3</c:v>
                </c:pt>
                <c:pt idx="483">
                  <c:v>-2.5768943777589354E-3</c:v>
                </c:pt>
                <c:pt idx="484">
                  <c:v>-2.5525082472228492E-3</c:v>
                </c:pt>
                <c:pt idx="485">
                  <c:v>-2.4904661038248023E-3</c:v>
                </c:pt>
                <c:pt idx="486">
                  <c:v>-2.3497729461852269E-3</c:v>
                </c:pt>
                <c:pt idx="487">
                  <c:v>-2.0817427331698284E-3</c:v>
                </c:pt>
                <c:pt idx="488">
                  <c:v>-2.0582465316424828E-3</c:v>
                </c:pt>
                <c:pt idx="489">
                  <c:v>-2.0188859105999186E-3</c:v>
                </c:pt>
                <c:pt idx="490">
                  <c:v>-1.9557528366133275E-3</c:v>
                </c:pt>
                <c:pt idx="491">
                  <c:v>-1.9262702279278779E-3</c:v>
                </c:pt>
                <c:pt idx="492">
                  <c:v>-1.9514412462639677E-3</c:v>
                </c:pt>
                <c:pt idx="493">
                  <c:v>-1.9735817420076709E-3</c:v>
                </c:pt>
                <c:pt idx="494">
                  <c:v>-2.023561511103035E-3</c:v>
                </c:pt>
                <c:pt idx="495">
                  <c:v>-2.1216449642337608E-3</c:v>
                </c:pt>
                <c:pt idx="496">
                  <c:v>-2.1521793227420936E-3</c:v>
                </c:pt>
                <c:pt idx="497">
                  <c:v>-2.1458473275716016E-3</c:v>
                </c:pt>
                <c:pt idx="498">
                  <c:v>-2.1233803026026905E-3</c:v>
                </c:pt>
                <c:pt idx="499">
                  <c:v>-2.0417816093922831E-3</c:v>
                </c:pt>
                <c:pt idx="500">
                  <c:v>-1.8251393149158841E-3</c:v>
                </c:pt>
                <c:pt idx="501">
                  <c:v>-1.798345440745268E-3</c:v>
                </c:pt>
                <c:pt idx="502">
                  <c:v>-1.7457263108880648E-3</c:v>
                </c:pt>
                <c:pt idx="503">
                  <c:v>-1.6511212655701808E-3</c:v>
                </c:pt>
                <c:pt idx="504">
                  <c:v>-1.5468198493835724E-3</c:v>
                </c:pt>
                <c:pt idx="505">
                  <c:v>-1.5452357514589797E-3</c:v>
                </c:pt>
                <c:pt idx="506">
                  <c:v>-1.5572616174369036E-3</c:v>
                </c:pt>
                <c:pt idx="507">
                  <c:v>-1.5964802903951441E-3</c:v>
                </c:pt>
                <c:pt idx="508">
                  <c:v>-1.6857127816630078E-3</c:v>
                </c:pt>
                <c:pt idx="509">
                  <c:v>-1.7622995653389603E-3</c:v>
                </c:pt>
                <c:pt idx="510">
                  <c:v>-1.7689767563140305E-3</c:v>
                </c:pt>
                <c:pt idx="511">
                  <c:v>-1.7748109604898113E-3</c:v>
                </c:pt>
                <c:pt idx="512">
                  <c:v>-1.7527223277121412E-3</c:v>
                </c:pt>
                <c:pt idx="513">
                  <c:v>-1.6118804068654565E-3</c:v>
                </c:pt>
                <c:pt idx="514">
                  <c:v>-1.5866484860644341E-3</c:v>
                </c:pt>
                <c:pt idx="515">
                  <c:v>-1.5341245645109432E-3</c:v>
                </c:pt>
                <c:pt idx="516">
                  <c:v>-1.4266629807586472E-3</c:v>
                </c:pt>
                <c:pt idx="517">
                  <c:v>-1.2661919720500978E-3</c:v>
                </c:pt>
                <c:pt idx="518">
                  <c:v>-1.2430027628988086E-3</c:v>
                </c:pt>
                <c:pt idx="519">
                  <c:v>-1.2398027321545847E-3</c:v>
                </c:pt>
                <c:pt idx="520">
                  <c:v>-1.2540366832798342E-3</c:v>
                </c:pt>
                <c:pt idx="521">
                  <c:v>-1.3096142734269796E-3</c:v>
                </c:pt>
                <c:pt idx="522">
                  <c:v>-1.3908902005882759E-3</c:v>
                </c:pt>
                <c:pt idx="523">
                  <c:v>-1.407174109294983E-3</c:v>
                </c:pt>
                <c:pt idx="524">
                  <c:v>-1.4329999233317428E-3</c:v>
                </c:pt>
                <c:pt idx="525">
                  <c:v>-1.4665234434604025E-3</c:v>
                </c:pt>
                <c:pt idx="526">
                  <c:v>-1.4147902925100908E-3</c:v>
                </c:pt>
                <c:pt idx="527">
                  <c:v>-1.3966644212046523E-3</c:v>
                </c:pt>
                <c:pt idx="528">
                  <c:v>-1.3563644054330119E-3</c:v>
                </c:pt>
                <c:pt idx="529">
                  <c:v>-1.2600300046992424E-3</c:v>
                </c:pt>
                <c:pt idx="530">
                  <c:v>-1.0888546404380002E-3</c:v>
                </c:pt>
                <c:pt idx="531">
                  <c:v>-1.054998431620486E-3</c:v>
                </c:pt>
                <c:pt idx="532">
                  <c:v>-1.0362498810814471E-3</c:v>
                </c:pt>
                <c:pt idx="533">
                  <c:v>-1.0117618770321879E-3</c:v>
                </c:pt>
                <c:pt idx="534">
                  <c:v>-1.0166179096135479E-3</c:v>
                </c:pt>
                <c:pt idx="535">
                  <c:v>-1.0734535701293045E-3</c:v>
                </c:pt>
                <c:pt idx="536">
                  <c:v>-1.0929735024639516E-3</c:v>
                </c:pt>
                <c:pt idx="537">
                  <c:v>-1.1333180523501983E-3</c:v>
                </c:pt>
                <c:pt idx="538">
                  <c:v>-1.2045781585899975E-3</c:v>
                </c:pt>
                <c:pt idx="539">
                  <c:v>-1.2370015774238027E-3</c:v>
                </c:pt>
                <c:pt idx="540">
                  <c:v>-1.2294812415569966E-3</c:v>
                </c:pt>
                <c:pt idx="541">
                  <c:v>-1.2093603430510535E-3</c:v>
                </c:pt>
                <c:pt idx="542">
                  <c:v>-1.1455755489114463E-3</c:v>
                </c:pt>
                <c:pt idx="543">
                  <c:v>-9.8430193873468301E-4</c:v>
                </c:pt>
                <c:pt idx="544">
                  <c:v>-9.5290989925742281E-4</c:v>
                </c:pt>
                <c:pt idx="545">
                  <c:v>-9.242541453125774E-4</c:v>
                </c:pt>
                <c:pt idx="546">
                  <c:v>-8.8209917029869692E-4</c:v>
                </c:pt>
                <c:pt idx="547">
                  <c:v>-8.3400839989122236E-4</c:v>
                </c:pt>
                <c:pt idx="548">
                  <c:v>-8.5609989302671652E-4</c:v>
                </c:pt>
                <c:pt idx="549">
                  <c:v>-8.7229671149326637E-4</c:v>
                </c:pt>
                <c:pt idx="550">
                  <c:v>-9.1024198928260863E-4</c:v>
                </c:pt>
                <c:pt idx="551">
                  <c:v>-9.9645168789487342E-4</c:v>
                </c:pt>
                <c:pt idx="552">
                  <c:v>-1.0729899662273998E-3</c:v>
                </c:pt>
                <c:pt idx="553">
                  <c:v>-1.0767014584116981E-3</c:v>
                </c:pt>
                <c:pt idx="554">
                  <c:v>-1.0785279574877114E-3</c:v>
                </c:pt>
                <c:pt idx="555">
                  <c:v>-1.0590949378940706E-3</c:v>
                </c:pt>
                <c:pt idx="556">
                  <c:v>-9.5355362392702506E-4</c:v>
                </c:pt>
                <c:pt idx="557">
                  <c:v>-9.3147167952290009E-4</c:v>
                </c:pt>
                <c:pt idx="558">
                  <c:v>-8.9948396889624673E-4</c:v>
                </c:pt>
                <c:pt idx="559">
                  <c:v>-8.3726384886165803E-4</c:v>
                </c:pt>
                <c:pt idx="560">
                  <c:v>-7.4327156967011056E-4</c:v>
                </c:pt>
                <c:pt idx="561">
                  <c:v>-7.2374834394289193E-4</c:v>
                </c:pt>
                <c:pt idx="562">
                  <c:v>-7.3110647566189109E-4</c:v>
                </c:pt>
                <c:pt idx="563">
                  <c:v>-7.5764075362739363E-4</c:v>
                </c:pt>
                <c:pt idx="564">
                  <c:v>-8.2471420044597041E-4</c:v>
                </c:pt>
                <c:pt idx="565">
                  <c:v>-9.2606224777706358E-4</c:v>
                </c:pt>
                <c:pt idx="566">
                  <c:v>-9.3726787298804523E-4</c:v>
                </c:pt>
                <c:pt idx="567">
                  <c:v>-9.5605891320963267E-4</c:v>
                </c:pt>
                <c:pt idx="568">
                  <c:v>-9.755380905572702E-4</c:v>
                </c:pt>
                <c:pt idx="569">
                  <c:v>-9.263434628814705E-4</c:v>
                </c:pt>
                <c:pt idx="570">
                  <c:v>-9.1499478813364616E-4</c:v>
                </c:pt>
                <c:pt idx="571">
                  <c:v>-8.8737848566807962E-4</c:v>
                </c:pt>
                <c:pt idx="572">
                  <c:v>-8.27280490787959E-4</c:v>
                </c:pt>
                <c:pt idx="573">
                  <c:v>-7.1156046780375631E-4</c:v>
                </c:pt>
                <c:pt idx="574">
                  <c:v>-6.54218221843289E-4</c:v>
                </c:pt>
                <c:pt idx="575">
                  <c:v>-6.5028539178909239E-4</c:v>
                </c:pt>
                <c:pt idx="576">
                  <c:v>-6.4944348885651818E-4</c:v>
                </c:pt>
                <c:pt idx="577">
                  <c:v>-6.8172095602183941E-4</c:v>
                </c:pt>
                <c:pt idx="578">
                  <c:v>-7.7464316780947486E-4</c:v>
                </c:pt>
                <c:pt idx="579">
                  <c:v>-7.9010917669819513E-4</c:v>
                </c:pt>
                <c:pt idx="580">
                  <c:v>-8.2055039544767219E-4</c:v>
                </c:pt>
                <c:pt idx="581">
                  <c:v>-8.722739459690389E-4</c:v>
                </c:pt>
                <c:pt idx="582">
                  <c:v>-8.9984094273139962E-4</c:v>
                </c:pt>
                <c:pt idx="583">
                  <c:v>-8.9452914608479349E-4</c:v>
                </c:pt>
                <c:pt idx="584">
                  <c:v>-8.7765136244309443E-4</c:v>
                </c:pt>
                <c:pt idx="585">
                  <c:v>-8.311866184629571E-4</c:v>
                </c:pt>
                <c:pt idx="586">
                  <c:v>-7.3086900426909017E-4</c:v>
                </c:pt>
                <c:pt idx="587">
                  <c:v>-6.6216943206260748E-4</c:v>
                </c:pt>
                <c:pt idx="588">
                  <c:v>-6.4966800674111131E-4</c:v>
                </c:pt>
                <c:pt idx="589">
                  <c:v>-6.3091128458203866E-4</c:v>
                </c:pt>
                <c:pt idx="590">
                  <c:v>-6.2251163412517161E-4</c:v>
                </c:pt>
                <c:pt idx="591">
                  <c:v>-6.7861552526537561E-4</c:v>
                </c:pt>
                <c:pt idx="592">
                  <c:v>-6.937620677509444E-4</c:v>
                </c:pt>
                <c:pt idx="593">
                  <c:v>-7.2617139025196774E-4</c:v>
                </c:pt>
                <c:pt idx="594">
                  <c:v>-7.9360614784909384E-4</c:v>
                </c:pt>
                <c:pt idx="595">
                  <c:v>-8.7531175838427794E-4</c:v>
                </c:pt>
                <c:pt idx="596">
                  <c:v>-8.7704477313872524E-4</c:v>
                </c:pt>
                <c:pt idx="597">
                  <c:v>-8.7556276846388593E-4</c:v>
                </c:pt>
                <c:pt idx="598">
                  <c:v>-8.6572291422109561E-4</c:v>
                </c:pt>
                <c:pt idx="599">
                  <c:v>-8.1477749409335253E-4</c:v>
                </c:pt>
                <c:pt idx="600">
                  <c:v>-7.1826782333389669E-4</c:v>
                </c:pt>
              </c:numCache>
            </c:numRef>
          </c:yVal>
          <c:smooth val="0"/>
        </c:ser>
        <c:ser>
          <c:idx val="4"/>
          <c:order val="4"/>
          <c:tx>
            <c:v>750 V</c:v>
          </c:tx>
          <c:marker>
            <c:symbol val="none"/>
          </c:marker>
          <c:xVal>
            <c:numRef>
              <c:f>'750 V'!$A$5700:$A$6300</c:f>
              <c:numCache>
                <c:formatCode>0.00E+00</c:formatCode>
                <c:ptCount val="601"/>
                <c:pt idx="0">
                  <c:v>4.0823553520450002E-6</c:v>
                </c:pt>
                <c:pt idx="1">
                  <c:v>4.0854957717670003E-6</c:v>
                </c:pt>
                <c:pt idx="2">
                  <c:v>4.0900000000010002E-6</c:v>
                </c:pt>
                <c:pt idx="3">
                  <c:v>4.090628083946E-6</c:v>
                </c:pt>
                <c:pt idx="4">
                  <c:v>4.091884251834E-6</c:v>
                </c:pt>
                <c:pt idx="5">
                  <c:v>4.0943965876110002E-6</c:v>
                </c:pt>
                <c:pt idx="6">
                  <c:v>4.0994212591660001E-6</c:v>
                </c:pt>
                <c:pt idx="7">
                  <c:v>4.1000000000010001E-6</c:v>
                </c:pt>
                <c:pt idx="8">
                  <c:v>4.1010000000009997E-6</c:v>
                </c:pt>
                <c:pt idx="9">
                  <c:v>4.1030001083620002E-6</c:v>
                </c:pt>
                <c:pt idx="10">
                  <c:v>4.1070003250849998E-6</c:v>
                </c:pt>
                <c:pt idx="11">
                  <c:v>4.110000000001E-6</c:v>
                </c:pt>
                <c:pt idx="12">
                  <c:v>4.1108000433460002E-6</c:v>
                </c:pt>
                <c:pt idx="13">
                  <c:v>4.1124000555289997E-6</c:v>
                </c:pt>
                <c:pt idx="14">
                  <c:v>4.1156000798949996E-6</c:v>
                </c:pt>
                <c:pt idx="15">
                  <c:v>4.1200000000009999E-6</c:v>
                </c:pt>
                <c:pt idx="16">
                  <c:v>4.1206400048739998E-6</c:v>
                </c:pt>
                <c:pt idx="17">
                  <c:v>4.1219200146209999E-6</c:v>
                </c:pt>
                <c:pt idx="18">
                  <c:v>4.1244800341139999E-6</c:v>
                </c:pt>
                <c:pt idx="19">
                  <c:v>4.1296000730999998E-6</c:v>
                </c:pt>
                <c:pt idx="20">
                  <c:v>4.1300000000009998E-6</c:v>
                </c:pt>
                <c:pt idx="21">
                  <c:v>4.1307998198279999E-6</c:v>
                </c:pt>
                <c:pt idx="22">
                  <c:v>4.1323994594820001E-6</c:v>
                </c:pt>
                <c:pt idx="23">
                  <c:v>4.1355987387910002E-6</c:v>
                </c:pt>
                <c:pt idx="24">
                  <c:v>4.1400000000009997E-6</c:v>
                </c:pt>
                <c:pt idx="25">
                  <c:v>4.1406398558630004E-6</c:v>
                </c:pt>
                <c:pt idx="26">
                  <c:v>4.1419194930800001E-6</c:v>
                </c:pt>
                <c:pt idx="27">
                  <c:v>4.1444787675149999E-6</c:v>
                </c:pt>
                <c:pt idx="28">
                  <c:v>4.1495973163859997E-6</c:v>
                </c:pt>
                <c:pt idx="29">
                  <c:v>4.1500000000010004E-6</c:v>
                </c:pt>
                <c:pt idx="30">
                  <c:v>4.150805407764E-6</c:v>
                </c:pt>
                <c:pt idx="31">
                  <c:v>4.1524162232890004E-6</c:v>
                </c:pt>
                <c:pt idx="32">
                  <c:v>4.1556378543390003E-6</c:v>
                </c:pt>
                <c:pt idx="33">
                  <c:v>4.1600000000010003E-6</c:v>
                </c:pt>
                <c:pt idx="34">
                  <c:v>4.1606443262109998E-6</c:v>
                </c:pt>
                <c:pt idx="35">
                  <c:v>4.1619329041249999E-6</c:v>
                </c:pt>
                <c:pt idx="36">
                  <c:v>4.1645100599540004E-6</c:v>
                </c:pt>
                <c:pt idx="37">
                  <c:v>4.1696643716110001E-6</c:v>
                </c:pt>
                <c:pt idx="38">
                  <c:v>4.1700000000010002E-6</c:v>
                </c:pt>
                <c:pt idx="39">
                  <c:v>4.170671297313E-6</c:v>
                </c:pt>
                <c:pt idx="40">
                  <c:v>4.1720138919370003E-6</c:v>
                </c:pt>
                <c:pt idx="41">
                  <c:v>4.1746990811839997E-6</c:v>
                </c:pt>
                <c:pt idx="42">
                  <c:v>4.1800000000010001E-6</c:v>
                </c:pt>
                <c:pt idx="43">
                  <c:v>4.1805370378510001E-6</c:v>
                </c:pt>
                <c:pt idx="44">
                  <c:v>4.1816110390439998E-6</c:v>
                </c:pt>
                <c:pt idx="45">
                  <c:v>4.1837590414300001E-6</c:v>
                </c:pt>
                <c:pt idx="46">
                  <c:v>4.188055046202E-6</c:v>
                </c:pt>
                <c:pt idx="47">
                  <c:v>4.190000000001E-6</c:v>
                </c:pt>
                <c:pt idx="48">
                  <c:v>4.1908592009559997E-6</c:v>
                </c:pt>
                <c:pt idx="49">
                  <c:v>4.1925776773699998E-6</c:v>
                </c:pt>
                <c:pt idx="50">
                  <c:v>4.1960146301999998E-6</c:v>
                </c:pt>
                <c:pt idx="51">
                  <c:v>4.2000000000009999E-6</c:v>
                </c:pt>
                <c:pt idx="52">
                  <c:v>4.2006873905670001E-6</c:v>
                </c:pt>
                <c:pt idx="53">
                  <c:v>4.2020622089519999E-6</c:v>
                </c:pt>
                <c:pt idx="54">
                  <c:v>4.204811845721E-6</c:v>
                </c:pt>
                <c:pt idx="55">
                  <c:v>4.2100000000009998E-6</c:v>
                </c:pt>
                <c:pt idx="56">
                  <c:v>4.2105499273550001E-6</c:v>
                </c:pt>
                <c:pt idx="57">
                  <c:v>4.2116498193160001E-6</c:v>
                </c:pt>
                <c:pt idx="58">
                  <c:v>4.2138496032369997E-6</c:v>
                </c:pt>
                <c:pt idx="59">
                  <c:v>4.2182491710789997E-6</c:v>
                </c:pt>
                <c:pt idx="60">
                  <c:v>4.2200000000009998E-6</c:v>
                </c:pt>
                <c:pt idx="61">
                  <c:v>4.2208799135699998E-6</c:v>
                </c:pt>
                <c:pt idx="62">
                  <c:v>4.2226397407070004E-6</c:v>
                </c:pt>
                <c:pt idx="63">
                  <c:v>4.2261593949809998E-6</c:v>
                </c:pt>
                <c:pt idx="64">
                  <c:v>4.2300000000009997E-6</c:v>
                </c:pt>
                <c:pt idx="65">
                  <c:v>4.2307039308560001E-6</c:v>
                </c:pt>
                <c:pt idx="66">
                  <c:v>4.2321117180599996E-6</c:v>
                </c:pt>
                <c:pt idx="67">
                  <c:v>4.234927292467E-6</c:v>
                </c:pt>
                <c:pt idx="68">
                  <c:v>4.2400000000010004E-6</c:v>
                </c:pt>
                <c:pt idx="69">
                  <c:v>4.240563114883E-6</c:v>
                </c:pt>
                <c:pt idx="70">
                  <c:v>4.24168927014E-6</c:v>
                </c:pt>
                <c:pt idx="71">
                  <c:v>4.2439415806539998E-6</c:v>
                </c:pt>
                <c:pt idx="72">
                  <c:v>4.248446201683E-6</c:v>
                </c:pt>
                <c:pt idx="73">
                  <c:v>4.2500000000010003E-6</c:v>
                </c:pt>
                <c:pt idx="74">
                  <c:v>4.2509009242070002E-6</c:v>
                </c:pt>
                <c:pt idx="75">
                  <c:v>4.2527028471240003E-6</c:v>
                </c:pt>
                <c:pt idx="76">
                  <c:v>4.2563066929590001E-6</c:v>
                </c:pt>
                <c:pt idx="77">
                  <c:v>4.2600000000010002E-6</c:v>
                </c:pt>
                <c:pt idx="78">
                  <c:v>4.2607207691679997E-6</c:v>
                </c:pt>
                <c:pt idx="79">
                  <c:v>4.2621622702489999E-6</c:v>
                </c:pt>
                <c:pt idx="80">
                  <c:v>4.2650452724109996E-6</c:v>
                </c:pt>
                <c:pt idx="81">
                  <c:v>4.2700000000010001E-6</c:v>
                </c:pt>
                <c:pt idx="82">
                  <c:v>4.2705766004340003E-6</c:v>
                </c:pt>
                <c:pt idx="83">
                  <c:v>4.2717297640450004E-6</c:v>
                </c:pt>
                <c:pt idx="84">
                  <c:v>4.2740360912689997E-6</c:v>
                </c:pt>
                <c:pt idx="85">
                  <c:v>4.2786487457169999E-6</c:v>
                </c:pt>
                <c:pt idx="86">
                  <c:v>4.280000000001E-6</c:v>
                </c:pt>
                <c:pt idx="87">
                  <c:v>4.280922530891E-6</c:v>
                </c:pt>
                <c:pt idx="88">
                  <c:v>4.2827676671760003E-6</c:v>
                </c:pt>
                <c:pt idx="89">
                  <c:v>4.2864579397449997E-6</c:v>
                </c:pt>
                <c:pt idx="90">
                  <c:v>4.2900000000009999E-6</c:v>
                </c:pt>
                <c:pt idx="91">
                  <c:v>4.2907380545149999E-6</c:v>
                </c:pt>
                <c:pt idx="92">
                  <c:v>4.2922142007960001E-6</c:v>
                </c:pt>
                <c:pt idx="93">
                  <c:v>4.2951664933570001E-6</c:v>
                </c:pt>
                <c:pt idx="94">
                  <c:v>4.3000000000009998E-6</c:v>
                </c:pt>
                <c:pt idx="95">
                  <c:v>4.3005904585139998E-6</c:v>
                </c:pt>
                <c:pt idx="96">
                  <c:v>4.3017713755379998E-6</c:v>
                </c:pt>
                <c:pt idx="97">
                  <c:v>4.3041332095870003E-6</c:v>
                </c:pt>
                <c:pt idx="98">
                  <c:v>4.3088568776859998E-6</c:v>
                </c:pt>
                <c:pt idx="99">
                  <c:v>4.3100000000009997E-6</c:v>
                </c:pt>
                <c:pt idx="100">
                  <c:v>4.3109447336209997E-6</c:v>
                </c:pt>
                <c:pt idx="101">
                  <c:v>4.3128342008600002E-6</c:v>
                </c:pt>
                <c:pt idx="102">
                  <c:v>4.3166131353389997E-6</c:v>
                </c:pt>
                <c:pt idx="103">
                  <c:v>4.3200000000009996E-6</c:v>
                </c:pt>
                <c:pt idx="104">
                  <c:v>4.320755786897E-6</c:v>
                </c:pt>
                <c:pt idx="105">
                  <c:v>4.3222673234360003E-6</c:v>
                </c:pt>
                <c:pt idx="106">
                  <c:v>4.3252903965129998E-6</c:v>
                </c:pt>
                <c:pt idx="107">
                  <c:v>4.3300000000010004E-6</c:v>
                </c:pt>
                <c:pt idx="108">
                  <c:v>4.3306046146169997E-6</c:v>
                </c:pt>
                <c:pt idx="109">
                  <c:v>4.3318138438480004E-6</c:v>
                </c:pt>
                <c:pt idx="110">
                  <c:v>4.3342323023089997E-6</c:v>
                </c:pt>
                <c:pt idx="111">
                  <c:v>4.3390692192330001E-6</c:v>
                </c:pt>
                <c:pt idx="112">
                  <c:v>4.3400000000010003E-6</c:v>
                </c:pt>
                <c:pt idx="113">
                  <c:v>4.3409673833860001E-6</c:v>
                </c:pt>
                <c:pt idx="114">
                  <c:v>4.3429022991669997E-6</c:v>
                </c:pt>
                <c:pt idx="115">
                  <c:v>4.3467721307289997E-6</c:v>
                </c:pt>
                <c:pt idx="116">
                  <c:v>4.3500000000010002E-6</c:v>
                </c:pt>
                <c:pt idx="117">
                  <c:v>4.3507739663139999E-6</c:v>
                </c:pt>
                <c:pt idx="118">
                  <c:v>4.3523218244330001E-6</c:v>
                </c:pt>
                <c:pt idx="119">
                  <c:v>4.3554175406710004E-6</c:v>
                </c:pt>
                <c:pt idx="120">
                  <c:v>4.3600000000010001E-6</c:v>
                </c:pt>
                <c:pt idx="121">
                  <c:v>4.3606191432489996E-6</c:v>
                </c:pt>
                <c:pt idx="122">
                  <c:v>4.361857429744E-6</c:v>
                </c:pt>
                <c:pt idx="123">
                  <c:v>4.364334002734E-6</c:v>
                </c:pt>
                <c:pt idx="124">
                  <c:v>4.3692871487150002E-6</c:v>
                </c:pt>
                <c:pt idx="125">
                  <c:v>4.370000000001E-6</c:v>
                </c:pt>
                <c:pt idx="126">
                  <c:v>4.3709906291970003E-6</c:v>
                </c:pt>
                <c:pt idx="127">
                  <c:v>4.3729717385780001E-6</c:v>
                </c:pt>
                <c:pt idx="128">
                  <c:v>4.3769339573399997E-6</c:v>
                </c:pt>
                <c:pt idx="129">
                  <c:v>4.3800000000009999E-6</c:v>
                </c:pt>
                <c:pt idx="130">
                  <c:v>4.3807924437529999E-6</c:v>
                </c:pt>
                <c:pt idx="131">
                  <c:v>4.3823773685110004E-6</c:v>
                </c:pt>
                <c:pt idx="132">
                  <c:v>4.3855472180260003E-6</c:v>
                </c:pt>
                <c:pt idx="133">
                  <c:v>4.3900000000009998E-6</c:v>
                </c:pt>
                <c:pt idx="134">
                  <c:v>4.390633969904E-6</c:v>
                </c:pt>
                <c:pt idx="135">
                  <c:v>4.391901872457E-6</c:v>
                </c:pt>
                <c:pt idx="136">
                  <c:v>4.3944376775629999E-6</c:v>
                </c:pt>
                <c:pt idx="137">
                  <c:v>4.3995092877760002E-6</c:v>
                </c:pt>
                <c:pt idx="138">
                  <c:v>4.4000000000009997E-6</c:v>
                </c:pt>
                <c:pt idx="139">
                  <c:v>4.4009814277299996E-6</c:v>
                </c:pt>
                <c:pt idx="140">
                  <c:v>4.4029442831889998E-6</c:v>
                </c:pt>
                <c:pt idx="141">
                  <c:v>4.4068699941050002E-6</c:v>
                </c:pt>
                <c:pt idx="142">
                  <c:v>4.4100000000009996E-6</c:v>
                </c:pt>
                <c:pt idx="143">
                  <c:v>4.4107851421850003E-6</c:v>
                </c:pt>
                <c:pt idx="144">
                  <c:v>4.4123553520449996E-6</c:v>
                </c:pt>
                <c:pt idx="145">
                  <c:v>4.4154957717669997E-6</c:v>
                </c:pt>
                <c:pt idx="146">
                  <c:v>4.4200000000010004E-6</c:v>
                </c:pt>
                <c:pt idx="147">
                  <c:v>4.4206280839460003E-6</c:v>
                </c:pt>
                <c:pt idx="148">
                  <c:v>4.4218842518340002E-6</c:v>
                </c:pt>
                <c:pt idx="149">
                  <c:v>4.4243965876110004E-6</c:v>
                </c:pt>
                <c:pt idx="150">
                  <c:v>4.4294212591660003E-6</c:v>
                </c:pt>
                <c:pt idx="151">
                  <c:v>4.4300000000010003E-6</c:v>
                </c:pt>
                <c:pt idx="152">
                  <c:v>4.4310000000009999E-6</c:v>
                </c:pt>
                <c:pt idx="153">
                  <c:v>4.4330001083620004E-6</c:v>
                </c:pt>
                <c:pt idx="154">
                  <c:v>4.437000325085E-6</c:v>
                </c:pt>
                <c:pt idx="155">
                  <c:v>4.4400000000010002E-6</c:v>
                </c:pt>
                <c:pt idx="156">
                  <c:v>4.4408000433460004E-6</c:v>
                </c:pt>
                <c:pt idx="157">
                  <c:v>4.4424000555289999E-6</c:v>
                </c:pt>
                <c:pt idx="158">
                  <c:v>4.4456000798949998E-6</c:v>
                </c:pt>
                <c:pt idx="159">
                  <c:v>4.4500000000010001E-6</c:v>
                </c:pt>
                <c:pt idx="160">
                  <c:v>4.450640004874E-6</c:v>
                </c:pt>
                <c:pt idx="161">
                  <c:v>4.4519200146210002E-6</c:v>
                </c:pt>
                <c:pt idx="162">
                  <c:v>4.4544800341140001E-6</c:v>
                </c:pt>
                <c:pt idx="163">
                  <c:v>4.4596000731000001E-6</c:v>
                </c:pt>
                <c:pt idx="164">
                  <c:v>4.460000000001E-6</c:v>
                </c:pt>
                <c:pt idx="165">
                  <c:v>4.4607998198280001E-6</c:v>
                </c:pt>
                <c:pt idx="166">
                  <c:v>4.4623994594820004E-6</c:v>
                </c:pt>
                <c:pt idx="167">
                  <c:v>4.4655987387910004E-6</c:v>
                </c:pt>
                <c:pt idx="168">
                  <c:v>4.4700000000009999E-6</c:v>
                </c:pt>
                <c:pt idx="169">
                  <c:v>4.4706398558629998E-6</c:v>
                </c:pt>
                <c:pt idx="170">
                  <c:v>4.4719194930800004E-6</c:v>
                </c:pt>
                <c:pt idx="171">
                  <c:v>4.4744787675150001E-6</c:v>
                </c:pt>
                <c:pt idx="172">
                  <c:v>4.479597316386E-6</c:v>
                </c:pt>
                <c:pt idx="173">
                  <c:v>4.4800000000009998E-6</c:v>
                </c:pt>
                <c:pt idx="174">
                  <c:v>4.4808054077640002E-6</c:v>
                </c:pt>
                <c:pt idx="175">
                  <c:v>4.4824162232889997E-6</c:v>
                </c:pt>
                <c:pt idx="176">
                  <c:v>4.4856378543389997E-6</c:v>
                </c:pt>
                <c:pt idx="177">
                  <c:v>4.4900000000009997E-6</c:v>
                </c:pt>
                <c:pt idx="178">
                  <c:v>4.490644326211E-6</c:v>
                </c:pt>
                <c:pt idx="179">
                  <c:v>4.4919329041250001E-6</c:v>
                </c:pt>
                <c:pt idx="180">
                  <c:v>4.4945100599539997E-6</c:v>
                </c:pt>
                <c:pt idx="181">
                  <c:v>4.4996643716110004E-6</c:v>
                </c:pt>
                <c:pt idx="182">
                  <c:v>4.5000000000009996E-6</c:v>
                </c:pt>
                <c:pt idx="183">
                  <c:v>4.5006712973130002E-6</c:v>
                </c:pt>
                <c:pt idx="184">
                  <c:v>4.5020138919369996E-6</c:v>
                </c:pt>
                <c:pt idx="185">
                  <c:v>4.5046990811839999E-6</c:v>
                </c:pt>
                <c:pt idx="186">
                  <c:v>4.5100000000010004E-6</c:v>
                </c:pt>
                <c:pt idx="187">
                  <c:v>4.5105370378510003E-6</c:v>
                </c:pt>
                <c:pt idx="188">
                  <c:v>4.511611039044E-6</c:v>
                </c:pt>
                <c:pt idx="189">
                  <c:v>4.5137590414300004E-6</c:v>
                </c:pt>
                <c:pt idx="190">
                  <c:v>4.5180550462020002E-6</c:v>
                </c:pt>
                <c:pt idx="191">
                  <c:v>4.5200000000010003E-6</c:v>
                </c:pt>
                <c:pt idx="192">
                  <c:v>4.5208592009559999E-6</c:v>
                </c:pt>
                <c:pt idx="193">
                  <c:v>4.52257767737E-6</c:v>
                </c:pt>
                <c:pt idx="194">
                  <c:v>4.5260146302E-6</c:v>
                </c:pt>
                <c:pt idx="195">
                  <c:v>4.5300000000010002E-6</c:v>
                </c:pt>
                <c:pt idx="196">
                  <c:v>4.5306873905670003E-6</c:v>
                </c:pt>
                <c:pt idx="197">
                  <c:v>4.5320622089520001E-6</c:v>
                </c:pt>
                <c:pt idx="198">
                  <c:v>4.5348118457210002E-6</c:v>
                </c:pt>
                <c:pt idx="199">
                  <c:v>4.5400000000010001E-6</c:v>
                </c:pt>
                <c:pt idx="200">
                  <c:v>4.5405499273550003E-6</c:v>
                </c:pt>
                <c:pt idx="201">
                  <c:v>4.5416498193160003E-6</c:v>
                </c:pt>
                <c:pt idx="202">
                  <c:v>4.5438496032369999E-6</c:v>
                </c:pt>
                <c:pt idx="203">
                  <c:v>4.5482491710789999E-6</c:v>
                </c:pt>
                <c:pt idx="204">
                  <c:v>4.550000000001E-6</c:v>
                </c:pt>
                <c:pt idx="205">
                  <c:v>4.55087991357E-6</c:v>
                </c:pt>
                <c:pt idx="206">
                  <c:v>4.5526397407069998E-6</c:v>
                </c:pt>
                <c:pt idx="207">
                  <c:v>4.5561593949810001E-6</c:v>
                </c:pt>
                <c:pt idx="208">
                  <c:v>4.5600000000009999E-6</c:v>
                </c:pt>
                <c:pt idx="209">
                  <c:v>4.5607039308560004E-6</c:v>
                </c:pt>
                <c:pt idx="210">
                  <c:v>4.5621117180599999E-6</c:v>
                </c:pt>
                <c:pt idx="211">
                  <c:v>4.5649272924670002E-6</c:v>
                </c:pt>
                <c:pt idx="212">
                  <c:v>4.5700000000009998E-6</c:v>
                </c:pt>
                <c:pt idx="213">
                  <c:v>4.5705631148830002E-6</c:v>
                </c:pt>
                <c:pt idx="214">
                  <c:v>4.5716892701400002E-6</c:v>
                </c:pt>
                <c:pt idx="215">
                  <c:v>4.5739415806540001E-6</c:v>
                </c:pt>
                <c:pt idx="216">
                  <c:v>4.5784462016830002E-6</c:v>
                </c:pt>
                <c:pt idx="217">
                  <c:v>4.5800000000009997E-6</c:v>
                </c:pt>
                <c:pt idx="218">
                  <c:v>4.5809009242069996E-6</c:v>
                </c:pt>
                <c:pt idx="219">
                  <c:v>4.5827028471239997E-6</c:v>
                </c:pt>
                <c:pt idx="220">
                  <c:v>4.5863066929590003E-6</c:v>
                </c:pt>
                <c:pt idx="221">
                  <c:v>4.5900000000009996E-6</c:v>
                </c:pt>
                <c:pt idx="222">
                  <c:v>4.5907207691679999E-6</c:v>
                </c:pt>
                <c:pt idx="223">
                  <c:v>4.5921622702490001E-6</c:v>
                </c:pt>
                <c:pt idx="224">
                  <c:v>4.5950452724109998E-6</c:v>
                </c:pt>
                <c:pt idx="225">
                  <c:v>4.6000000000010003E-6</c:v>
                </c:pt>
                <c:pt idx="226">
                  <c:v>4.6005766004339996E-6</c:v>
                </c:pt>
                <c:pt idx="227">
                  <c:v>4.6017297640449998E-6</c:v>
                </c:pt>
                <c:pt idx="228">
                  <c:v>4.6040360912689999E-6</c:v>
                </c:pt>
                <c:pt idx="229">
                  <c:v>4.6086487457170002E-6</c:v>
                </c:pt>
                <c:pt idx="230">
                  <c:v>4.6100000000010003E-6</c:v>
                </c:pt>
                <c:pt idx="231">
                  <c:v>4.6109225308910003E-6</c:v>
                </c:pt>
                <c:pt idx="232">
                  <c:v>4.6127676671759997E-6</c:v>
                </c:pt>
                <c:pt idx="233">
                  <c:v>4.616457939745E-6</c:v>
                </c:pt>
                <c:pt idx="234">
                  <c:v>4.6200000000010002E-6</c:v>
                </c:pt>
                <c:pt idx="235">
                  <c:v>4.6207380545150001E-6</c:v>
                </c:pt>
                <c:pt idx="236">
                  <c:v>4.6222142007960003E-6</c:v>
                </c:pt>
                <c:pt idx="237">
                  <c:v>4.6251664933570003E-6</c:v>
                </c:pt>
                <c:pt idx="238">
                  <c:v>4.6300000000010001E-6</c:v>
                </c:pt>
                <c:pt idx="239">
                  <c:v>4.630590458514E-6</c:v>
                </c:pt>
                <c:pt idx="240">
                  <c:v>4.6317713755380001E-6</c:v>
                </c:pt>
                <c:pt idx="241">
                  <c:v>4.6341332095869997E-6</c:v>
                </c:pt>
                <c:pt idx="242">
                  <c:v>4.638856877686E-6</c:v>
                </c:pt>
                <c:pt idx="243">
                  <c:v>4.640000000001E-6</c:v>
                </c:pt>
                <c:pt idx="244">
                  <c:v>4.6409447336209999E-6</c:v>
                </c:pt>
                <c:pt idx="245">
                  <c:v>4.6428342008600004E-6</c:v>
                </c:pt>
                <c:pt idx="246">
                  <c:v>4.646613135339E-6</c:v>
                </c:pt>
                <c:pt idx="247">
                  <c:v>4.6500000000009999E-6</c:v>
                </c:pt>
                <c:pt idx="248">
                  <c:v>4.6507557868970002E-6</c:v>
                </c:pt>
                <c:pt idx="249">
                  <c:v>4.6522673234359997E-6</c:v>
                </c:pt>
                <c:pt idx="250">
                  <c:v>4.655290396513E-6</c:v>
                </c:pt>
                <c:pt idx="251">
                  <c:v>4.6600000000009998E-6</c:v>
                </c:pt>
                <c:pt idx="252">
                  <c:v>4.6606046146169999E-6</c:v>
                </c:pt>
                <c:pt idx="253">
                  <c:v>4.6618138438479997E-6</c:v>
                </c:pt>
                <c:pt idx="254">
                  <c:v>4.664232302309E-6</c:v>
                </c:pt>
                <c:pt idx="255">
                  <c:v>4.6690692192330003E-6</c:v>
                </c:pt>
                <c:pt idx="256">
                  <c:v>4.6700000000009997E-6</c:v>
                </c:pt>
                <c:pt idx="257">
                  <c:v>4.6709673833860003E-6</c:v>
                </c:pt>
                <c:pt idx="258">
                  <c:v>4.6729022991669999E-6</c:v>
                </c:pt>
                <c:pt idx="259">
                  <c:v>4.6767721307289999E-6</c:v>
                </c:pt>
                <c:pt idx="260">
                  <c:v>4.6800000000009996E-6</c:v>
                </c:pt>
                <c:pt idx="261">
                  <c:v>4.6807739663140001E-6</c:v>
                </c:pt>
                <c:pt idx="262">
                  <c:v>4.6823218244330003E-6</c:v>
                </c:pt>
                <c:pt idx="263">
                  <c:v>4.6854175406709998E-6</c:v>
                </c:pt>
                <c:pt idx="264">
                  <c:v>4.6900000000010003E-6</c:v>
                </c:pt>
                <c:pt idx="265">
                  <c:v>4.6906191432489999E-6</c:v>
                </c:pt>
                <c:pt idx="266">
                  <c:v>4.6918574297440003E-6</c:v>
                </c:pt>
                <c:pt idx="267">
                  <c:v>4.6943340027340002E-6</c:v>
                </c:pt>
                <c:pt idx="268">
                  <c:v>4.6992871487149996E-6</c:v>
                </c:pt>
                <c:pt idx="269">
                  <c:v>4.7000000000010002E-6</c:v>
                </c:pt>
                <c:pt idx="270">
                  <c:v>4.7009906291969997E-6</c:v>
                </c:pt>
                <c:pt idx="271">
                  <c:v>4.7029717385780003E-6</c:v>
                </c:pt>
                <c:pt idx="272">
                  <c:v>4.7069339573399999E-6</c:v>
                </c:pt>
                <c:pt idx="273">
                  <c:v>4.7100000000010001E-6</c:v>
                </c:pt>
                <c:pt idx="274">
                  <c:v>4.7107924437530001E-6</c:v>
                </c:pt>
                <c:pt idx="275">
                  <c:v>4.7123773685109998E-6</c:v>
                </c:pt>
                <c:pt idx="276">
                  <c:v>4.7155472180259996E-6</c:v>
                </c:pt>
                <c:pt idx="277">
                  <c:v>4.720000000001E-6</c:v>
                </c:pt>
                <c:pt idx="278">
                  <c:v>4.7206339699040002E-6</c:v>
                </c:pt>
                <c:pt idx="279">
                  <c:v>4.7219018724570002E-6</c:v>
                </c:pt>
                <c:pt idx="280">
                  <c:v>4.7244376775630002E-6</c:v>
                </c:pt>
                <c:pt idx="281">
                  <c:v>4.7295092877759996E-6</c:v>
                </c:pt>
                <c:pt idx="282">
                  <c:v>4.730000000001E-6</c:v>
                </c:pt>
                <c:pt idx="283">
                  <c:v>4.7309814277299999E-6</c:v>
                </c:pt>
                <c:pt idx="284">
                  <c:v>4.732944283189E-6</c:v>
                </c:pt>
                <c:pt idx="285">
                  <c:v>4.7368699941049996E-6</c:v>
                </c:pt>
                <c:pt idx="286">
                  <c:v>4.7400000000009999E-6</c:v>
                </c:pt>
                <c:pt idx="287">
                  <c:v>4.7407851421849997E-6</c:v>
                </c:pt>
                <c:pt idx="288">
                  <c:v>4.7423553520449998E-6</c:v>
                </c:pt>
                <c:pt idx="289">
                  <c:v>4.7454957717669999E-6</c:v>
                </c:pt>
                <c:pt idx="290">
                  <c:v>4.7500000000009998E-6</c:v>
                </c:pt>
                <c:pt idx="291">
                  <c:v>4.7506280839459996E-6</c:v>
                </c:pt>
                <c:pt idx="292">
                  <c:v>4.7518842518340004E-6</c:v>
                </c:pt>
                <c:pt idx="293">
                  <c:v>4.7543965876109998E-6</c:v>
                </c:pt>
                <c:pt idx="294">
                  <c:v>4.7594212591659997E-6</c:v>
                </c:pt>
                <c:pt idx="295">
                  <c:v>4.7600000000009997E-6</c:v>
                </c:pt>
                <c:pt idx="296">
                  <c:v>4.7610000000010002E-6</c:v>
                </c:pt>
                <c:pt idx="297">
                  <c:v>4.7630001083619998E-6</c:v>
                </c:pt>
                <c:pt idx="298">
                  <c:v>4.7670003250850003E-6</c:v>
                </c:pt>
                <c:pt idx="299">
                  <c:v>4.7700000000010004E-6</c:v>
                </c:pt>
                <c:pt idx="300">
                  <c:v>4.7708000433459998E-6</c:v>
                </c:pt>
                <c:pt idx="301">
                  <c:v>4.7724000555290002E-6</c:v>
                </c:pt>
                <c:pt idx="302">
                  <c:v>4.775600079895E-6</c:v>
                </c:pt>
                <c:pt idx="303">
                  <c:v>4.7800000000010003E-6</c:v>
                </c:pt>
                <c:pt idx="304">
                  <c:v>4.7806400048740002E-6</c:v>
                </c:pt>
                <c:pt idx="305">
                  <c:v>4.7819200146210004E-6</c:v>
                </c:pt>
                <c:pt idx="306">
                  <c:v>4.7844800341140004E-6</c:v>
                </c:pt>
                <c:pt idx="307">
                  <c:v>4.7896000731000003E-6</c:v>
                </c:pt>
                <c:pt idx="308">
                  <c:v>4.7900000000010002E-6</c:v>
                </c:pt>
                <c:pt idx="309">
                  <c:v>4.7907998198280004E-6</c:v>
                </c:pt>
                <c:pt idx="310">
                  <c:v>4.7923994594819998E-6</c:v>
                </c:pt>
                <c:pt idx="311">
                  <c:v>4.7955987387909998E-6</c:v>
                </c:pt>
                <c:pt idx="312">
                  <c:v>4.8000000000010001E-6</c:v>
                </c:pt>
                <c:pt idx="313">
                  <c:v>4.800639855863E-6</c:v>
                </c:pt>
                <c:pt idx="314">
                  <c:v>4.8019194930799997E-6</c:v>
                </c:pt>
                <c:pt idx="315">
                  <c:v>4.8044787675150003E-6</c:v>
                </c:pt>
                <c:pt idx="316">
                  <c:v>4.8095973163860002E-6</c:v>
                </c:pt>
                <c:pt idx="317">
                  <c:v>4.810000000001E-6</c:v>
                </c:pt>
                <c:pt idx="318">
                  <c:v>4.8108054077640004E-6</c:v>
                </c:pt>
                <c:pt idx="319">
                  <c:v>4.812416223289E-6</c:v>
                </c:pt>
                <c:pt idx="320">
                  <c:v>4.8156378543389999E-6</c:v>
                </c:pt>
                <c:pt idx="321">
                  <c:v>4.8200000000009999E-6</c:v>
                </c:pt>
                <c:pt idx="322">
                  <c:v>4.8206443262110003E-6</c:v>
                </c:pt>
                <c:pt idx="323">
                  <c:v>4.8219329041250003E-6</c:v>
                </c:pt>
                <c:pt idx="324">
                  <c:v>4.824510059954E-6</c:v>
                </c:pt>
                <c:pt idx="325">
                  <c:v>4.8296643716109997E-6</c:v>
                </c:pt>
                <c:pt idx="326">
                  <c:v>4.8300000000009998E-6</c:v>
                </c:pt>
                <c:pt idx="327">
                  <c:v>4.8306712973130004E-6</c:v>
                </c:pt>
                <c:pt idx="328">
                  <c:v>4.8320138919369999E-6</c:v>
                </c:pt>
                <c:pt idx="329">
                  <c:v>4.8346990811840001E-6</c:v>
                </c:pt>
                <c:pt idx="330">
                  <c:v>4.8400000000009997E-6</c:v>
                </c:pt>
                <c:pt idx="331">
                  <c:v>4.8405370378509997E-6</c:v>
                </c:pt>
                <c:pt idx="332">
                  <c:v>4.8416110390440003E-6</c:v>
                </c:pt>
                <c:pt idx="333">
                  <c:v>4.8437590414299997E-6</c:v>
                </c:pt>
                <c:pt idx="334">
                  <c:v>4.8480550462020004E-6</c:v>
                </c:pt>
                <c:pt idx="335">
                  <c:v>4.8500000000009996E-6</c:v>
                </c:pt>
                <c:pt idx="336">
                  <c:v>4.8508592009560002E-6</c:v>
                </c:pt>
                <c:pt idx="337">
                  <c:v>4.8525776773700002E-6</c:v>
                </c:pt>
                <c:pt idx="338">
                  <c:v>4.8560146302000002E-6</c:v>
                </c:pt>
                <c:pt idx="339">
                  <c:v>4.8600000000010004E-6</c:v>
                </c:pt>
                <c:pt idx="340">
                  <c:v>4.8606873905669997E-6</c:v>
                </c:pt>
                <c:pt idx="341">
                  <c:v>4.8620622089520004E-6</c:v>
                </c:pt>
                <c:pt idx="342">
                  <c:v>4.8648118457209996E-6</c:v>
                </c:pt>
                <c:pt idx="343">
                  <c:v>4.8700000000010003E-6</c:v>
                </c:pt>
                <c:pt idx="344">
                  <c:v>4.8705499273549997E-6</c:v>
                </c:pt>
                <c:pt idx="345">
                  <c:v>4.8716498193159997E-6</c:v>
                </c:pt>
                <c:pt idx="346">
                  <c:v>4.8738496032370001E-6</c:v>
                </c:pt>
                <c:pt idx="347">
                  <c:v>4.8782491710790001E-6</c:v>
                </c:pt>
                <c:pt idx="348">
                  <c:v>4.8800000000010002E-6</c:v>
                </c:pt>
                <c:pt idx="349">
                  <c:v>4.8808799135700003E-6</c:v>
                </c:pt>
                <c:pt idx="350">
                  <c:v>4.882639740707E-6</c:v>
                </c:pt>
                <c:pt idx="351">
                  <c:v>4.8861593949810003E-6</c:v>
                </c:pt>
                <c:pt idx="352">
                  <c:v>4.8900000000010001E-6</c:v>
                </c:pt>
                <c:pt idx="353">
                  <c:v>4.8907039308559997E-6</c:v>
                </c:pt>
                <c:pt idx="354">
                  <c:v>4.8921117180600001E-6</c:v>
                </c:pt>
                <c:pt idx="355">
                  <c:v>4.8949272924669996E-6</c:v>
                </c:pt>
                <c:pt idx="356">
                  <c:v>4.900000000001E-6</c:v>
                </c:pt>
                <c:pt idx="357">
                  <c:v>4.9005631148829996E-6</c:v>
                </c:pt>
                <c:pt idx="358">
                  <c:v>4.9016892701400004E-6</c:v>
                </c:pt>
                <c:pt idx="359">
                  <c:v>4.9039415806540003E-6</c:v>
                </c:pt>
                <c:pt idx="360">
                  <c:v>4.9084462016829996E-6</c:v>
                </c:pt>
                <c:pt idx="361">
                  <c:v>4.9100000000009999E-6</c:v>
                </c:pt>
                <c:pt idx="362">
                  <c:v>4.9109009242069998E-6</c:v>
                </c:pt>
                <c:pt idx="363">
                  <c:v>4.912702847124E-6</c:v>
                </c:pt>
                <c:pt idx="364">
                  <c:v>4.9163066929589997E-6</c:v>
                </c:pt>
                <c:pt idx="365">
                  <c:v>4.9200000000009998E-6</c:v>
                </c:pt>
                <c:pt idx="366">
                  <c:v>4.9207207691680001E-6</c:v>
                </c:pt>
                <c:pt idx="367">
                  <c:v>4.9221622702490004E-6</c:v>
                </c:pt>
                <c:pt idx="368">
                  <c:v>4.925045272411E-6</c:v>
                </c:pt>
                <c:pt idx="369">
                  <c:v>4.9300000000009997E-6</c:v>
                </c:pt>
                <c:pt idx="370">
                  <c:v>4.9305766004339999E-6</c:v>
                </c:pt>
                <c:pt idx="371">
                  <c:v>4.931729764045E-6</c:v>
                </c:pt>
                <c:pt idx="372">
                  <c:v>4.9340360912690001E-6</c:v>
                </c:pt>
                <c:pt idx="373">
                  <c:v>4.9386487457170004E-6</c:v>
                </c:pt>
                <c:pt idx="374">
                  <c:v>4.9400000000009996E-6</c:v>
                </c:pt>
                <c:pt idx="375">
                  <c:v>4.9409225308909997E-6</c:v>
                </c:pt>
                <c:pt idx="376">
                  <c:v>4.9427676671759999E-6</c:v>
                </c:pt>
                <c:pt idx="377">
                  <c:v>4.9464579397450002E-6</c:v>
                </c:pt>
                <c:pt idx="378">
                  <c:v>4.9500000000010004E-6</c:v>
                </c:pt>
                <c:pt idx="379">
                  <c:v>4.9507380545150003E-6</c:v>
                </c:pt>
                <c:pt idx="380">
                  <c:v>4.9522142007959997E-6</c:v>
                </c:pt>
                <c:pt idx="381">
                  <c:v>4.9551664933569997E-6</c:v>
                </c:pt>
                <c:pt idx="382">
                  <c:v>4.9600000000010003E-6</c:v>
                </c:pt>
                <c:pt idx="383">
                  <c:v>4.9605904585140002E-6</c:v>
                </c:pt>
                <c:pt idx="384">
                  <c:v>4.9617713755380003E-6</c:v>
                </c:pt>
                <c:pt idx="385">
                  <c:v>4.9641332095869999E-6</c:v>
                </c:pt>
                <c:pt idx="386">
                  <c:v>4.9688568776860003E-6</c:v>
                </c:pt>
                <c:pt idx="387">
                  <c:v>4.9700000000010002E-6</c:v>
                </c:pt>
                <c:pt idx="388">
                  <c:v>4.9709447336210002E-6</c:v>
                </c:pt>
                <c:pt idx="389">
                  <c:v>4.9728342008599998E-6</c:v>
                </c:pt>
                <c:pt idx="390">
                  <c:v>4.9766131353390002E-6</c:v>
                </c:pt>
                <c:pt idx="391">
                  <c:v>4.9800000000010001E-6</c:v>
                </c:pt>
                <c:pt idx="392">
                  <c:v>4.9807557868970004E-6</c:v>
                </c:pt>
                <c:pt idx="393">
                  <c:v>4.9822673234359999E-6</c:v>
                </c:pt>
                <c:pt idx="394">
                  <c:v>4.9852903965130003E-6</c:v>
                </c:pt>
                <c:pt idx="395">
                  <c:v>4.990000000001E-6</c:v>
                </c:pt>
                <c:pt idx="396">
                  <c:v>4.9906046146170001E-6</c:v>
                </c:pt>
                <c:pt idx="397">
                  <c:v>4.991813843848E-6</c:v>
                </c:pt>
                <c:pt idx="398">
                  <c:v>4.9942323023090002E-6</c:v>
                </c:pt>
                <c:pt idx="399">
                  <c:v>4.9990692192329997E-6</c:v>
                </c:pt>
                <c:pt idx="400">
                  <c:v>5.0000000000009999E-6</c:v>
                </c:pt>
                <c:pt idx="401">
                  <c:v>5.0009673833859997E-6</c:v>
                </c:pt>
                <c:pt idx="402">
                  <c:v>5.0029022991670001E-6</c:v>
                </c:pt>
                <c:pt idx="403">
                  <c:v>5.0067721307290002E-6</c:v>
                </c:pt>
                <c:pt idx="404">
                  <c:v>5.0100000000009998E-6</c:v>
                </c:pt>
                <c:pt idx="405">
                  <c:v>5.0107739663140004E-6</c:v>
                </c:pt>
                <c:pt idx="406">
                  <c:v>5.0123218244329997E-6</c:v>
                </c:pt>
                <c:pt idx="407">
                  <c:v>5.015417540671E-6</c:v>
                </c:pt>
                <c:pt idx="408">
                  <c:v>5.0200000000009997E-6</c:v>
                </c:pt>
                <c:pt idx="409">
                  <c:v>5.0206191432490001E-6</c:v>
                </c:pt>
                <c:pt idx="410">
                  <c:v>5.0218574297439996E-6</c:v>
                </c:pt>
                <c:pt idx="411">
                  <c:v>5.0243340027339996E-6</c:v>
                </c:pt>
                <c:pt idx="412">
                  <c:v>5.0292871487149998E-6</c:v>
                </c:pt>
                <c:pt idx="413">
                  <c:v>5.0300000000009996E-6</c:v>
                </c:pt>
                <c:pt idx="414">
                  <c:v>5.0309906291969999E-6</c:v>
                </c:pt>
                <c:pt idx="415">
                  <c:v>5.0329717385779997E-6</c:v>
                </c:pt>
                <c:pt idx="416">
                  <c:v>5.0369339573400001E-6</c:v>
                </c:pt>
                <c:pt idx="417">
                  <c:v>5.0400000000010004E-6</c:v>
                </c:pt>
                <c:pt idx="418">
                  <c:v>5.0407924437530003E-6</c:v>
                </c:pt>
                <c:pt idx="419">
                  <c:v>5.042377368511E-6</c:v>
                </c:pt>
                <c:pt idx="420">
                  <c:v>5.0455472180259999E-6</c:v>
                </c:pt>
                <c:pt idx="421">
                  <c:v>5.0500000000010003E-6</c:v>
                </c:pt>
                <c:pt idx="422">
                  <c:v>5.0506339699040004E-6</c:v>
                </c:pt>
                <c:pt idx="423">
                  <c:v>5.0519018724570004E-6</c:v>
                </c:pt>
                <c:pt idx="424">
                  <c:v>5.0544376775630004E-6</c:v>
                </c:pt>
                <c:pt idx="425">
                  <c:v>5.0595092877759998E-6</c:v>
                </c:pt>
                <c:pt idx="426">
                  <c:v>5.0600000000010002E-6</c:v>
                </c:pt>
                <c:pt idx="427">
                  <c:v>5.0609814277300001E-6</c:v>
                </c:pt>
                <c:pt idx="428">
                  <c:v>5.0629442831890002E-6</c:v>
                </c:pt>
                <c:pt idx="429">
                  <c:v>5.0668699941049998E-6</c:v>
                </c:pt>
                <c:pt idx="430">
                  <c:v>5.0700000000010001E-6</c:v>
                </c:pt>
                <c:pt idx="431">
                  <c:v>5.0707851421849999E-6</c:v>
                </c:pt>
                <c:pt idx="432">
                  <c:v>5.0723553520450001E-6</c:v>
                </c:pt>
                <c:pt idx="433">
                  <c:v>5.0754957717670001E-6</c:v>
                </c:pt>
                <c:pt idx="434">
                  <c:v>5.080000000001E-6</c:v>
                </c:pt>
                <c:pt idx="435">
                  <c:v>5.0806280839459999E-6</c:v>
                </c:pt>
                <c:pt idx="436">
                  <c:v>5.0818842518339998E-6</c:v>
                </c:pt>
                <c:pt idx="437">
                  <c:v>5.084396587611E-6</c:v>
                </c:pt>
                <c:pt idx="438">
                  <c:v>5.0894212591659999E-6</c:v>
                </c:pt>
                <c:pt idx="439">
                  <c:v>5.0900000000009999E-6</c:v>
                </c:pt>
                <c:pt idx="440">
                  <c:v>5.0910000000010004E-6</c:v>
                </c:pt>
                <c:pt idx="441">
                  <c:v>5.093000108362E-6</c:v>
                </c:pt>
                <c:pt idx="442">
                  <c:v>5.0970003250849996E-6</c:v>
                </c:pt>
                <c:pt idx="443">
                  <c:v>5.1000000000009998E-6</c:v>
                </c:pt>
                <c:pt idx="444">
                  <c:v>5.100800043346E-6</c:v>
                </c:pt>
                <c:pt idx="445">
                  <c:v>5.1024000555290004E-6</c:v>
                </c:pt>
                <c:pt idx="446">
                  <c:v>5.1056000798950003E-6</c:v>
                </c:pt>
                <c:pt idx="447">
                  <c:v>5.1100000000009997E-6</c:v>
                </c:pt>
                <c:pt idx="448">
                  <c:v>5.1106400048739996E-6</c:v>
                </c:pt>
                <c:pt idx="449">
                  <c:v>5.1119200146209998E-6</c:v>
                </c:pt>
                <c:pt idx="450">
                  <c:v>5.1144800341139997E-6</c:v>
                </c:pt>
                <c:pt idx="451">
                  <c:v>5.1196000730999997E-6</c:v>
                </c:pt>
                <c:pt idx="452">
                  <c:v>5.1200000000009996E-6</c:v>
                </c:pt>
                <c:pt idx="453">
                  <c:v>5.1207998198279997E-6</c:v>
                </c:pt>
                <c:pt idx="454">
                  <c:v>5.122399459482E-6</c:v>
                </c:pt>
                <c:pt idx="455">
                  <c:v>5.125598738791E-6</c:v>
                </c:pt>
                <c:pt idx="456">
                  <c:v>5.1300000000010004E-6</c:v>
                </c:pt>
                <c:pt idx="457">
                  <c:v>5.1306398558630003E-6</c:v>
                </c:pt>
                <c:pt idx="458">
                  <c:v>5.13191949308E-6</c:v>
                </c:pt>
                <c:pt idx="459">
                  <c:v>5.1344787675149997E-6</c:v>
                </c:pt>
                <c:pt idx="460">
                  <c:v>5.1395973163859996E-6</c:v>
                </c:pt>
                <c:pt idx="461">
                  <c:v>5.1400000000010003E-6</c:v>
                </c:pt>
                <c:pt idx="462">
                  <c:v>5.1408054077639998E-6</c:v>
                </c:pt>
                <c:pt idx="463">
                  <c:v>5.1424162232890002E-6</c:v>
                </c:pt>
                <c:pt idx="464">
                  <c:v>5.1456378543390002E-6</c:v>
                </c:pt>
                <c:pt idx="465">
                  <c:v>5.1500000000010002E-6</c:v>
                </c:pt>
                <c:pt idx="466">
                  <c:v>5.1506443262109997E-6</c:v>
                </c:pt>
                <c:pt idx="467">
                  <c:v>5.1519329041249997E-6</c:v>
                </c:pt>
                <c:pt idx="468">
                  <c:v>5.1545100599540002E-6</c:v>
                </c:pt>
                <c:pt idx="469">
                  <c:v>5.159664371611E-6</c:v>
                </c:pt>
                <c:pt idx="470">
                  <c:v>5.1600000000010001E-6</c:v>
                </c:pt>
                <c:pt idx="471">
                  <c:v>5.1606712973129998E-6</c:v>
                </c:pt>
                <c:pt idx="472">
                  <c:v>5.1620138919370001E-6</c:v>
                </c:pt>
                <c:pt idx="473">
                  <c:v>5.1646990811840004E-6</c:v>
                </c:pt>
                <c:pt idx="474">
                  <c:v>5.170000000001E-6</c:v>
                </c:pt>
                <c:pt idx="475">
                  <c:v>5.1705370378509999E-6</c:v>
                </c:pt>
                <c:pt idx="476">
                  <c:v>5.1716110390439996E-6</c:v>
                </c:pt>
                <c:pt idx="477">
                  <c:v>5.17375904143E-6</c:v>
                </c:pt>
                <c:pt idx="478">
                  <c:v>5.1780550462019998E-6</c:v>
                </c:pt>
                <c:pt idx="479">
                  <c:v>5.1800000000009999E-6</c:v>
                </c:pt>
                <c:pt idx="480">
                  <c:v>5.1808592009560004E-6</c:v>
                </c:pt>
                <c:pt idx="481">
                  <c:v>5.1825776773699996E-6</c:v>
                </c:pt>
                <c:pt idx="482">
                  <c:v>5.1860146301999996E-6</c:v>
                </c:pt>
                <c:pt idx="483">
                  <c:v>5.1900000000009998E-6</c:v>
                </c:pt>
                <c:pt idx="484">
                  <c:v>5.190687390567E-6</c:v>
                </c:pt>
                <c:pt idx="485">
                  <c:v>5.1920622089519997E-6</c:v>
                </c:pt>
                <c:pt idx="486">
                  <c:v>5.1948118457209998E-6</c:v>
                </c:pt>
                <c:pt idx="487">
                  <c:v>5.2000000000009997E-6</c:v>
                </c:pt>
                <c:pt idx="488">
                  <c:v>5.2005499273549999E-6</c:v>
                </c:pt>
                <c:pt idx="489">
                  <c:v>5.2016498193159999E-6</c:v>
                </c:pt>
                <c:pt idx="490">
                  <c:v>5.2038496032370003E-6</c:v>
                </c:pt>
                <c:pt idx="491">
                  <c:v>5.2082491710790004E-6</c:v>
                </c:pt>
                <c:pt idx="492">
                  <c:v>5.2100000000009996E-6</c:v>
                </c:pt>
                <c:pt idx="493">
                  <c:v>5.2108799135699996E-6</c:v>
                </c:pt>
                <c:pt idx="494">
                  <c:v>5.2126397407070002E-6</c:v>
                </c:pt>
                <c:pt idx="495">
                  <c:v>5.2161593949809997E-6</c:v>
                </c:pt>
                <c:pt idx="496">
                  <c:v>5.2200000000010003E-6</c:v>
                </c:pt>
                <c:pt idx="497">
                  <c:v>5.220703930856E-6</c:v>
                </c:pt>
                <c:pt idx="498">
                  <c:v>5.2221117180600003E-6</c:v>
                </c:pt>
                <c:pt idx="499">
                  <c:v>5.2249272924669998E-6</c:v>
                </c:pt>
                <c:pt idx="500">
                  <c:v>5.2300000000010002E-6</c:v>
                </c:pt>
                <c:pt idx="501">
                  <c:v>5.2305631148829998E-6</c:v>
                </c:pt>
                <c:pt idx="502">
                  <c:v>5.2316892701399998E-6</c:v>
                </c:pt>
                <c:pt idx="503">
                  <c:v>5.2339415806539997E-6</c:v>
                </c:pt>
                <c:pt idx="504">
                  <c:v>5.2384462016829998E-6</c:v>
                </c:pt>
                <c:pt idx="505">
                  <c:v>5.2400000000010002E-6</c:v>
                </c:pt>
                <c:pt idx="506">
                  <c:v>5.2409009242070001E-6</c:v>
                </c:pt>
                <c:pt idx="507">
                  <c:v>5.2427028471240002E-6</c:v>
                </c:pt>
                <c:pt idx="508">
                  <c:v>5.2463066929589999E-6</c:v>
                </c:pt>
                <c:pt idx="509">
                  <c:v>5.2500000000010001E-6</c:v>
                </c:pt>
                <c:pt idx="510">
                  <c:v>5.2507207691680003E-6</c:v>
                </c:pt>
                <c:pt idx="511">
                  <c:v>5.2521622702489998E-6</c:v>
                </c:pt>
                <c:pt idx="512">
                  <c:v>5.2550452724110003E-6</c:v>
                </c:pt>
                <c:pt idx="513">
                  <c:v>5.260000000001E-6</c:v>
                </c:pt>
                <c:pt idx="514">
                  <c:v>5.2605766004340001E-6</c:v>
                </c:pt>
                <c:pt idx="515">
                  <c:v>5.2617297640450002E-6</c:v>
                </c:pt>
                <c:pt idx="516">
                  <c:v>5.2640360912690004E-6</c:v>
                </c:pt>
                <c:pt idx="517">
                  <c:v>5.2686487457169998E-6</c:v>
                </c:pt>
                <c:pt idx="518">
                  <c:v>5.2700000000009999E-6</c:v>
                </c:pt>
                <c:pt idx="519">
                  <c:v>5.2709225308909999E-6</c:v>
                </c:pt>
                <c:pt idx="520">
                  <c:v>5.2727676671760002E-6</c:v>
                </c:pt>
                <c:pt idx="521">
                  <c:v>5.2764579397450004E-6</c:v>
                </c:pt>
                <c:pt idx="522">
                  <c:v>5.2800000000009998E-6</c:v>
                </c:pt>
                <c:pt idx="523">
                  <c:v>5.2807380545149997E-6</c:v>
                </c:pt>
                <c:pt idx="524">
                  <c:v>5.2822142007959999E-6</c:v>
                </c:pt>
                <c:pt idx="525">
                  <c:v>5.285166493357E-6</c:v>
                </c:pt>
                <c:pt idx="526">
                  <c:v>5.2900000000009997E-6</c:v>
                </c:pt>
                <c:pt idx="527">
                  <c:v>5.2905904585139996E-6</c:v>
                </c:pt>
                <c:pt idx="528">
                  <c:v>5.2917713755379997E-6</c:v>
                </c:pt>
                <c:pt idx="529">
                  <c:v>5.2941332095870001E-6</c:v>
                </c:pt>
                <c:pt idx="530">
                  <c:v>5.2988568776859997E-6</c:v>
                </c:pt>
                <c:pt idx="531">
                  <c:v>5.3000000000009996E-6</c:v>
                </c:pt>
                <c:pt idx="532">
                  <c:v>5.3009447336210004E-6</c:v>
                </c:pt>
                <c:pt idx="533">
                  <c:v>5.30283420086E-6</c:v>
                </c:pt>
                <c:pt idx="534">
                  <c:v>5.3066131353390004E-6</c:v>
                </c:pt>
                <c:pt idx="535">
                  <c:v>5.3100000000010003E-6</c:v>
                </c:pt>
                <c:pt idx="536">
                  <c:v>5.3107557868969998E-6</c:v>
                </c:pt>
                <c:pt idx="537">
                  <c:v>5.3122673234360001E-6</c:v>
                </c:pt>
                <c:pt idx="538">
                  <c:v>5.3152903965129996E-6</c:v>
                </c:pt>
                <c:pt idx="539">
                  <c:v>5.3200000000010002E-6</c:v>
                </c:pt>
                <c:pt idx="540">
                  <c:v>5.3206046146170003E-6</c:v>
                </c:pt>
                <c:pt idx="541">
                  <c:v>5.3218138438480002E-6</c:v>
                </c:pt>
                <c:pt idx="542">
                  <c:v>5.3242323023089996E-6</c:v>
                </c:pt>
                <c:pt idx="543">
                  <c:v>5.3290692192329999E-6</c:v>
                </c:pt>
                <c:pt idx="544">
                  <c:v>5.3300000000010001E-6</c:v>
                </c:pt>
                <c:pt idx="545">
                  <c:v>5.3309673833859999E-6</c:v>
                </c:pt>
                <c:pt idx="546">
                  <c:v>5.3329022991670004E-6</c:v>
                </c:pt>
                <c:pt idx="547">
                  <c:v>5.3367721307290004E-6</c:v>
                </c:pt>
                <c:pt idx="548">
                  <c:v>5.340000000001E-6</c:v>
                </c:pt>
                <c:pt idx="549">
                  <c:v>5.3407739663139997E-6</c:v>
                </c:pt>
                <c:pt idx="550">
                  <c:v>5.3423218244329999E-6</c:v>
                </c:pt>
                <c:pt idx="551">
                  <c:v>5.3454175406710002E-6</c:v>
                </c:pt>
                <c:pt idx="552">
                  <c:v>5.3500000000009999E-6</c:v>
                </c:pt>
                <c:pt idx="553">
                  <c:v>5.3506191432490003E-6</c:v>
                </c:pt>
                <c:pt idx="554">
                  <c:v>5.3518574297439999E-6</c:v>
                </c:pt>
                <c:pt idx="555">
                  <c:v>5.3543340027339998E-6</c:v>
                </c:pt>
                <c:pt idx="556">
                  <c:v>5.359287148715E-6</c:v>
                </c:pt>
                <c:pt idx="557">
                  <c:v>5.3600000000009998E-6</c:v>
                </c:pt>
                <c:pt idx="558">
                  <c:v>5.3609906291970002E-6</c:v>
                </c:pt>
                <c:pt idx="559">
                  <c:v>5.3629717385779999E-6</c:v>
                </c:pt>
                <c:pt idx="560">
                  <c:v>5.3669339573400004E-6</c:v>
                </c:pt>
                <c:pt idx="561">
                  <c:v>5.3700000000009998E-6</c:v>
                </c:pt>
                <c:pt idx="562">
                  <c:v>5.3707924437529997E-6</c:v>
                </c:pt>
                <c:pt idx="563">
                  <c:v>5.3723773685110002E-6</c:v>
                </c:pt>
                <c:pt idx="564">
                  <c:v>5.3755472180260001E-6</c:v>
                </c:pt>
                <c:pt idx="565">
                  <c:v>5.3800000000009997E-6</c:v>
                </c:pt>
                <c:pt idx="566">
                  <c:v>5.3806339699039998E-6</c:v>
                </c:pt>
                <c:pt idx="567">
                  <c:v>5.3819018724569998E-6</c:v>
                </c:pt>
                <c:pt idx="568">
                  <c:v>5.3844376775629998E-6</c:v>
                </c:pt>
                <c:pt idx="569">
                  <c:v>5.3895092877760001E-6</c:v>
                </c:pt>
                <c:pt idx="570">
                  <c:v>5.3900000000010004E-6</c:v>
                </c:pt>
                <c:pt idx="571">
                  <c:v>5.3909814277300003E-6</c:v>
                </c:pt>
                <c:pt idx="572">
                  <c:v>5.3929442831889996E-6</c:v>
                </c:pt>
                <c:pt idx="573">
                  <c:v>5.3968699941050001E-6</c:v>
                </c:pt>
                <c:pt idx="574">
                  <c:v>5.4000000000010003E-6</c:v>
                </c:pt>
                <c:pt idx="575">
                  <c:v>5.4007851421850002E-6</c:v>
                </c:pt>
                <c:pt idx="576">
                  <c:v>5.4023553520450003E-6</c:v>
                </c:pt>
                <c:pt idx="577">
                  <c:v>5.4054957717670004E-6</c:v>
                </c:pt>
                <c:pt idx="578">
                  <c:v>5.4100000000010002E-6</c:v>
                </c:pt>
                <c:pt idx="579">
                  <c:v>5.4106280839460001E-6</c:v>
                </c:pt>
                <c:pt idx="580">
                  <c:v>5.411884251834E-6</c:v>
                </c:pt>
                <c:pt idx="581">
                  <c:v>5.4143965876110002E-6</c:v>
                </c:pt>
                <c:pt idx="582">
                  <c:v>5.4194212591660001E-6</c:v>
                </c:pt>
                <c:pt idx="583">
                  <c:v>5.4200000000010001E-6</c:v>
                </c:pt>
                <c:pt idx="584">
                  <c:v>5.4210000000009998E-6</c:v>
                </c:pt>
                <c:pt idx="585">
                  <c:v>5.4230001083620003E-6</c:v>
                </c:pt>
                <c:pt idx="586">
                  <c:v>5.4270003250849999E-6</c:v>
                </c:pt>
                <c:pt idx="587">
                  <c:v>5.430000000001E-6</c:v>
                </c:pt>
                <c:pt idx="588">
                  <c:v>5.4308000433460003E-6</c:v>
                </c:pt>
                <c:pt idx="589">
                  <c:v>5.4324000555289998E-6</c:v>
                </c:pt>
                <c:pt idx="590">
                  <c:v>5.4356000798949996E-6</c:v>
                </c:pt>
                <c:pt idx="591">
                  <c:v>5.4400000000009999E-6</c:v>
                </c:pt>
                <c:pt idx="592">
                  <c:v>5.4406400048739998E-6</c:v>
                </c:pt>
                <c:pt idx="593">
                  <c:v>5.441920014621E-6</c:v>
                </c:pt>
                <c:pt idx="594">
                  <c:v>5.444480034114E-6</c:v>
                </c:pt>
                <c:pt idx="595">
                  <c:v>5.4496000730999999E-6</c:v>
                </c:pt>
                <c:pt idx="596">
                  <c:v>5.4500000000009998E-6</c:v>
                </c:pt>
                <c:pt idx="597">
                  <c:v>5.450799819828E-6</c:v>
                </c:pt>
                <c:pt idx="598">
                  <c:v>5.4523994594820002E-6</c:v>
                </c:pt>
                <c:pt idx="599">
                  <c:v>5.4555987387910002E-6</c:v>
                </c:pt>
                <c:pt idx="600">
                  <c:v>5.4600000000009997E-6</c:v>
                </c:pt>
              </c:numCache>
            </c:numRef>
          </c:xVal>
          <c:yVal>
            <c:numRef>
              <c:f>'750 V'!$C$5700:$C$6300</c:f>
              <c:numCache>
                <c:formatCode>0.00E+00</c:formatCode>
                <c:ptCount val="601"/>
                <c:pt idx="0">
                  <c:v>-3.3397073486831769E-3</c:v>
                </c:pt>
                <c:pt idx="1">
                  <c:v>-3.615764580233596E-3</c:v>
                </c:pt>
                <c:pt idx="2">
                  <c:v>-3.9794253805054518E-3</c:v>
                </c:pt>
                <c:pt idx="3">
                  <c:v>-4.0119030933624313E-3</c:v>
                </c:pt>
                <c:pt idx="4">
                  <c:v>-4.061891140528651E-3</c:v>
                </c:pt>
                <c:pt idx="5">
                  <c:v>-4.0924754182199768E-3</c:v>
                </c:pt>
                <c:pt idx="6">
                  <c:v>-3.8610526007102951E-3</c:v>
                </c:pt>
                <c:pt idx="7">
                  <c:v>-3.8095532342799407E-3</c:v>
                </c:pt>
                <c:pt idx="8">
                  <c:v>-3.7065489266693858E-3</c:v>
                </c:pt>
                <c:pt idx="9">
                  <c:v>-3.502085284440579E-3</c:v>
                </c:pt>
                <c:pt idx="10">
                  <c:v>-3.1677287608279036E-3</c:v>
                </c:pt>
                <c:pt idx="11">
                  <c:v>-3.0790541529080373E-3</c:v>
                </c:pt>
                <c:pt idx="12">
                  <c:v>-3.1002618050536149E-3</c:v>
                </c:pt>
                <c:pt idx="13">
                  <c:v>-3.1716744132710599E-3</c:v>
                </c:pt>
                <c:pt idx="14">
                  <c:v>-3.4436694380793388E-3</c:v>
                </c:pt>
                <c:pt idx="15">
                  <c:v>-3.9374691996553642E-3</c:v>
                </c:pt>
                <c:pt idx="16">
                  <c:v>-4.0099540360372717E-3</c:v>
                </c:pt>
                <c:pt idx="17">
                  <c:v>-4.1479289773585972E-3</c:v>
                </c:pt>
                <c:pt idx="18">
                  <c:v>-4.3606084975639217E-3</c:v>
                </c:pt>
                <c:pt idx="19">
                  <c:v>-4.3266530902939882E-3</c:v>
                </c:pt>
                <c:pt idx="20">
                  <c:v>-4.297457184757921E-3</c:v>
                </c:pt>
                <c:pt idx="21">
                  <c:v>-4.2164079908243732E-3</c:v>
                </c:pt>
                <c:pt idx="22">
                  <c:v>-4.0272132929294454E-3</c:v>
                </c:pt>
                <c:pt idx="23">
                  <c:v>-3.5710787837096008E-3</c:v>
                </c:pt>
                <c:pt idx="24">
                  <c:v>-3.0790173267356913E-3</c:v>
                </c:pt>
                <c:pt idx="25">
                  <c:v>-3.0434610525850799E-3</c:v>
                </c:pt>
                <c:pt idx="26">
                  <c:v>-2.9993143627943912E-3</c:v>
                </c:pt>
                <c:pt idx="27">
                  <c:v>-3.0332500314738877E-3</c:v>
                </c:pt>
                <c:pt idx="28">
                  <c:v>-3.5566020133871224E-3</c:v>
                </c:pt>
                <c:pt idx="29">
                  <c:v>-3.6224208463800402E-3</c:v>
                </c:pt>
                <c:pt idx="30">
                  <c:v>-3.7655547507138495E-3</c:v>
                </c:pt>
                <c:pt idx="31">
                  <c:v>-4.058121081035055E-3</c:v>
                </c:pt>
                <c:pt idx="32">
                  <c:v>-4.5774406596196578E-3</c:v>
                </c:pt>
                <c:pt idx="33">
                  <c:v>-4.7967282749569193E-3</c:v>
                </c:pt>
                <c:pt idx="34">
                  <c:v>-4.7523325435795041E-3</c:v>
                </c:pt>
                <c:pt idx="35">
                  <c:v>-4.6277942150809159E-3</c:v>
                </c:pt>
                <c:pt idx="36">
                  <c:v>-4.2150033391108958E-3</c:v>
                </c:pt>
                <c:pt idx="37">
                  <c:v>-3.2298886109358347E-3</c:v>
                </c:pt>
                <c:pt idx="38">
                  <c:v>-3.1596188733943069E-3</c:v>
                </c:pt>
                <c:pt idx="39">
                  <c:v>-3.0295398720277837E-3</c:v>
                </c:pt>
                <c:pt idx="40">
                  <c:v>-2.7964065472103664E-3</c:v>
                </c:pt>
                <c:pt idx="41">
                  <c:v>-2.49752658473324E-3</c:v>
                </c:pt>
                <c:pt idx="42">
                  <c:v>-3.0062529019586923E-3</c:v>
                </c:pt>
                <c:pt idx="43">
                  <c:v>-3.1486434249764659E-3</c:v>
                </c:pt>
                <c:pt idx="44">
                  <c:v>-3.4613021593509572E-3</c:v>
                </c:pt>
                <c:pt idx="45">
                  <c:v>-4.1861384463283717E-3</c:v>
                </c:pt>
                <c:pt idx="46">
                  <c:v>-5.4351527293741483E-3</c:v>
                </c:pt>
                <c:pt idx="47">
                  <c:v>-5.730324790857816E-3</c:v>
                </c:pt>
                <c:pt idx="48">
                  <c:v>-5.7379982050223951E-3</c:v>
                </c:pt>
                <c:pt idx="49">
                  <c:v>-5.5283074330127E-3</c:v>
                </c:pt>
                <c:pt idx="50">
                  <c:v>-4.6931649453097295E-3</c:v>
                </c:pt>
                <c:pt idx="51">
                  <c:v>-2.7974739974957401E-3</c:v>
                </c:pt>
                <c:pt idx="52">
                  <c:v>-2.3762284215576323E-3</c:v>
                </c:pt>
                <c:pt idx="53">
                  <c:v>-1.6312974084023155E-3</c:v>
                </c:pt>
                <c:pt idx="54">
                  <c:v>-7.1797783520267955E-4</c:v>
                </c:pt>
                <c:pt idx="55">
                  <c:v>-3.3801052243119232E-3</c:v>
                </c:pt>
                <c:pt idx="56">
                  <c:v>-4.1653686903670622E-3</c:v>
                </c:pt>
                <c:pt idx="57">
                  <c:v>-6.2279820236310008E-3</c:v>
                </c:pt>
                <c:pt idx="58">
                  <c:v>-1.1395933418974047E-2</c:v>
                </c:pt>
                <c:pt idx="59">
                  <c:v>-2.859845589917483E-2</c:v>
                </c:pt>
                <c:pt idx="60">
                  <c:v>-3.8182562511992424E-2</c:v>
                </c:pt>
                <c:pt idx="61">
                  <c:v>-4.3820884340725036E-2</c:v>
                </c:pt>
                <c:pt idx="62">
                  <c:v>-5.5840643636645669E-2</c:v>
                </c:pt>
                <c:pt idx="63">
                  <c:v>-8.368042593563009E-2</c:v>
                </c:pt>
                <c:pt idx="64">
                  <c:v>-0.11840380268244069</c:v>
                </c:pt>
                <c:pt idx="65">
                  <c:v>-0.12518036468776542</c:v>
                </c:pt>
                <c:pt idx="66">
                  <c:v>-0.13888206995197555</c:v>
                </c:pt>
                <c:pt idx="67">
                  <c:v>-0.16665818908712252</c:v>
                </c:pt>
                <c:pt idx="68">
                  <c:v>-0.21631271576817823</c:v>
                </c:pt>
                <c:pt idx="69">
                  <c:v>-0.22169074106152378</c:v>
                </c:pt>
                <c:pt idx="70">
                  <c:v>-0.23236750656769148</c:v>
                </c:pt>
                <c:pt idx="71">
                  <c:v>-0.25329319833120578</c:v>
                </c:pt>
                <c:pt idx="72">
                  <c:v>-0.29381814952005503</c:v>
                </c:pt>
                <c:pt idx="73">
                  <c:v>-0.30746074060107764</c:v>
                </c:pt>
                <c:pt idx="74">
                  <c:v>-0.31530131726450472</c:v>
                </c:pt>
                <c:pt idx="75">
                  <c:v>-0.3309108028255604</c:v>
                </c:pt>
                <c:pt idx="76">
                  <c:v>-0.36208495203989671</c:v>
                </c:pt>
                <c:pt idx="77">
                  <c:v>-0.39413009990654263</c:v>
                </c:pt>
                <c:pt idx="78">
                  <c:v>-0.40042476090394369</c:v>
                </c:pt>
                <c:pt idx="79">
                  <c:v>-0.41303040475497493</c:v>
                </c:pt>
                <c:pt idx="80">
                  <c:v>-0.43822113351093978</c:v>
                </c:pt>
                <c:pt idx="81">
                  <c:v>-0.4808357279698327</c:v>
                </c:pt>
                <c:pt idx="82">
                  <c:v>-0.48572232692653194</c:v>
                </c:pt>
                <c:pt idx="83">
                  <c:v>-0.49543948213810984</c:v>
                </c:pt>
                <c:pt idx="84">
                  <c:v>-0.51460528664801442</c:v>
                </c:pt>
                <c:pt idx="85">
                  <c:v>-0.55170274163266375</c:v>
                </c:pt>
                <c:pt idx="86">
                  <c:v>-0.56225365850979769</c:v>
                </c:pt>
                <c:pt idx="87">
                  <c:v>-0.56934013179250043</c:v>
                </c:pt>
                <c:pt idx="88">
                  <c:v>-0.58329678660049911</c:v>
                </c:pt>
                <c:pt idx="89">
                  <c:v>-0.61085602418558704</c:v>
                </c:pt>
                <c:pt idx="90">
                  <c:v>-0.63677246665539666</c:v>
                </c:pt>
                <c:pt idx="91">
                  <c:v>-0.6421179864622143</c:v>
                </c:pt>
                <c:pt idx="92">
                  <c:v>-0.65274029449813442</c:v>
                </c:pt>
                <c:pt idx="93">
                  <c:v>-0.67382173026148895</c:v>
                </c:pt>
                <c:pt idx="94">
                  <c:v>-0.70747839320560268</c:v>
                </c:pt>
                <c:pt idx="95">
                  <c:v>-0.7114964504978325</c:v>
                </c:pt>
                <c:pt idx="96">
                  <c:v>-0.71948794550008277</c:v>
                </c:pt>
                <c:pt idx="97">
                  <c:v>-0.73517975866849594</c:v>
                </c:pt>
                <c:pt idx="98">
                  <c:v>-0.76519697326586367</c:v>
                </c:pt>
                <c:pt idx="99">
                  <c:v>-0.7721651827471494</c:v>
                </c:pt>
                <c:pt idx="100">
                  <c:v>-0.77778818993559229</c:v>
                </c:pt>
                <c:pt idx="101">
                  <c:v>-0.78887409673658127</c:v>
                </c:pt>
                <c:pt idx="102">
                  <c:v>-0.81016708392831716</c:v>
                </c:pt>
                <c:pt idx="103">
                  <c:v>-0.82837360569306939</c:v>
                </c:pt>
                <c:pt idx="104">
                  <c:v>-0.83231787588447792</c:v>
                </c:pt>
                <c:pt idx="105">
                  <c:v>-0.84012308527937507</c:v>
                </c:pt>
                <c:pt idx="106">
                  <c:v>-0.85534375452438027</c:v>
                </c:pt>
                <c:pt idx="107">
                  <c:v>-0.87794015913982237</c:v>
                </c:pt>
                <c:pt idx="108">
                  <c:v>-0.88073001589100686</c:v>
                </c:pt>
                <c:pt idx="109">
                  <c:v>-0.88626025158518051</c:v>
                </c:pt>
                <c:pt idx="110">
                  <c:v>-0.89699872415393389</c:v>
                </c:pt>
                <c:pt idx="111">
                  <c:v>-0.91697260035022488</c:v>
                </c:pt>
                <c:pt idx="112">
                  <c:v>-0.92056939491562906</c:v>
                </c:pt>
                <c:pt idx="113">
                  <c:v>-0.92416890375668359</c:v>
                </c:pt>
                <c:pt idx="114">
                  <c:v>-0.93100635466376946</c:v>
                </c:pt>
                <c:pt idx="115">
                  <c:v>-0.94384451868907082</c:v>
                </c:pt>
                <c:pt idx="116">
                  <c:v>-0.95362663385099422</c:v>
                </c:pt>
                <c:pt idx="117">
                  <c:v>-0.95581086999873277</c:v>
                </c:pt>
                <c:pt idx="118">
                  <c:v>-0.96007957951188305</c:v>
                </c:pt>
                <c:pt idx="119">
                  <c:v>-0.9680407996660817</c:v>
                </c:pt>
                <c:pt idx="120">
                  <c:v>-0.97850800526265003</c:v>
                </c:pt>
                <c:pt idx="121">
                  <c:v>-0.97979246362893413</c:v>
                </c:pt>
                <c:pt idx="122">
                  <c:v>-0.98230525185824302</c:v>
                </c:pt>
                <c:pt idx="123">
                  <c:v>-0.98697481251800978</c:v>
                </c:pt>
                <c:pt idx="124">
                  <c:v>-0.99472714619444869</c:v>
                </c:pt>
                <c:pt idx="125">
                  <c:v>-0.99566014337082032</c:v>
                </c:pt>
                <c:pt idx="126">
                  <c:v>-0.99682689256760804</c:v>
                </c:pt>
                <c:pt idx="127">
                  <c:v>-0.9989681205080081</c:v>
                </c:pt>
                <c:pt idx="128">
                  <c:v>-1.002092765803668</c:v>
                </c:pt>
                <c:pt idx="129">
                  <c:v>-1.0034471069786812</c:v>
                </c:pt>
                <c:pt idx="130">
                  <c:v>-1.0036162373489843</c:v>
                </c:pt>
                <c:pt idx="131">
                  <c:v>-1.003722321203214</c:v>
                </c:pt>
                <c:pt idx="132">
                  <c:v>-1.0034902185411008</c:v>
                </c:pt>
                <c:pt idx="133">
                  <c:v>-1.0017496081384931</c:v>
                </c:pt>
                <c:pt idx="134">
                  <c:v>-1.0013586968600234</c:v>
                </c:pt>
                <c:pt idx="135">
                  <c:v>-1.0005024230244635</c:v>
                </c:pt>
                <c:pt idx="136">
                  <c:v>-0.99842236878729851</c:v>
                </c:pt>
                <c:pt idx="137">
                  <c:v>-0.99269087304922776</c:v>
                </c:pt>
                <c:pt idx="138">
                  <c:v>-0.99202123106049944</c:v>
                </c:pt>
                <c:pt idx="139">
                  <c:v>-0.99057573804173282</c:v>
                </c:pt>
                <c:pt idx="140">
                  <c:v>-0.98751126605056183</c:v>
                </c:pt>
                <c:pt idx="141">
                  <c:v>-0.98031202931348671</c:v>
                </c:pt>
                <c:pt idx="142">
                  <c:v>-0.9735178779220609</c:v>
                </c:pt>
                <c:pt idx="143">
                  <c:v>-0.97163416395404323</c:v>
                </c:pt>
                <c:pt idx="144">
                  <c:v>-0.96774997818746955</c:v>
                </c:pt>
                <c:pt idx="145">
                  <c:v>-0.95931226212949072</c:v>
                </c:pt>
                <c:pt idx="146">
                  <c:v>-0.94576472220891594</c:v>
                </c:pt>
                <c:pt idx="147">
                  <c:v>-0.94372653023006836</c:v>
                </c:pt>
                <c:pt idx="148">
                  <c:v>-0.93958969376251367</c:v>
                </c:pt>
                <c:pt idx="149">
                  <c:v>-0.93095603998356147</c:v>
                </c:pt>
                <c:pt idx="150">
                  <c:v>-0.91227406106070075</c:v>
                </c:pt>
                <c:pt idx="151">
                  <c:v>-0.91000158350329885</c:v>
                </c:pt>
                <c:pt idx="152">
                  <c:v>-0.90597853886403068</c:v>
                </c:pt>
                <c:pt idx="153">
                  <c:v>-0.89761927138604136</c:v>
                </c:pt>
                <c:pt idx="154">
                  <c:v>-0.88025304302298901</c:v>
                </c:pt>
                <c:pt idx="155">
                  <c:v>-0.86636131513833525</c:v>
                </c:pt>
                <c:pt idx="156">
                  <c:v>-0.86249921975282007</c:v>
                </c:pt>
                <c:pt idx="157">
                  <c:v>-0.85466748177839913</c:v>
                </c:pt>
                <c:pt idx="158">
                  <c:v>-0.83837800880252766</c:v>
                </c:pt>
                <c:pt idx="159">
                  <c:v>-0.8146869353941032</c:v>
                </c:pt>
                <c:pt idx="160">
                  <c:v>-0.81110251454587834</c:v>
                </c:pt>
                <c:pt idx="161">
                  <c:v>-0.80387581098150696</c:v>
                </c:pt>
                <c:pt idx="162">
                  <c:v>-0.78908628724074703</c:v>
                </c:pt>
                <c:pt idx="163">
                  <c:v>-0.75826196929729395</c:v>
                </c:pt>
                <c:pt idx="164">
                  <c:v>-0.7557868468357648</c:v>
                </c:pt>
                <c:pt idx="165">
                  <c:v>-0.75079047922307518</c:v>
                </c:pt>
                <c:pt idx="166">
                  <c:v>-0.74070683386757397</c:v>
                </c:pt>
                <c:pt idx="167">
                  <c:v>-0.72008901164004468</c:v>
                </c:pt>
                <c:pt idx="168">
                  <c:v>-0.6906864971375315</c:v>
                </c:pt>
                <c:pt idx="169">
                  <c:v>-0.68629411675628404</c:v>
                </c:pt>
                <c:pt idx="170">
                  <c:v>-0.67745625575584056</c:v>
                </c:pt>
                <c:pt idx="171">
                  <c:v>-0.65946181223265699</c:v>
                </c:pt>
                <c:pt idx="172">
                  <c:v>-0.62222745442802307</c:v>
                </c:pt>
                <c:pt idx="173">
                  <c:v>-0.61922857257058173</c:v>
                </c:pt>
                <c:pt idx="174">
                  <c:v>-0.61318184081157634</c:v>
                </c:pt>
                <c:pt idx="175">
                  <c:v>-0.60101396859031697</c:v>
                </c:pt>
                <c:pt idx="176">
                  <c:v>-0.57626089845528849</c:v>
                </c:pt>
                <c:pt idx="177">
                  <c:v>-0.54196128730399629</c:v>
                </c:pt>
                <c:pt idx="178">
                  <c:v>-0.53681626834758345</c:v>
                </c:pt>
                <c:pt idx="179">
                  <c:v>-0.52648688071276306</c:v>
                </c:pt>
                <c:pt idx="180">
                  <c:v>-0.50563644617327241</c:v>
                </c:pt>
                <c:pt idx="181">
                  <c:v>-0.46314748760772967</c:v>
                </c:pt>
                <c:pt idx="182">
                  <c:v>-0.46034432720902069</c:v>
                </c:pt>
                <c:pt idx="183">
                  <c:v>-0.45471524333667224</c:v>
                </c:pt>
                <c:pt idx="184">
                  <c:v>-0.44342093614030081</c:v>
                </c:pt>
                <c:pt idx="185">
                  <c:v>-0.42061314181201742</c:v>
                </c:pt>
                <c:pt idx="186">
                  <c:v>-0.37471232211608535</c:v>
                </c:pt>
                <c:pt idx="187">
                  <c:v>-0.36999148471388005</c:v>
                </c:pt>
                <c:pt idx="188">
                  <c:v>-0.36052771514595422</c:v>
                </c:pt>
                <c:pt idx="189">
                  <c:v>-0.34147383339680731</c:v>
                </c:pt>
                <c:pt idx="190">
                  <c:v>-0.30292750992931594</c:v>
                </c:pt>
                <c:pt idx="191">
                  <c:v>-0.28530917604651412</c:v>
                </c:pt>
                <c:pt idx="192">
                  <c:v>-0.27749088051267823</c:v>
                </c:pt>
                <c:pt idx="193">
                  <c:v>-0.26179802745520719</c:v>
                </c:pt>
                <c:pt idx="194">
                  <c:v>-0.23029526693224667</c:v>
                </c:pt>
                <c:pt idx="195">
                  <c:v>-0.19357124100200307</c:v>
                </c:pt>
                <c:pt idx="196">
                  <c:v>-0.18721369446895353</c:v>
                </c:pt>
                <c:pt idx="197">
                  <c:v>-0.17447465004880713</c:v>
                </c:pt>
                <c:pt idx="198">
                  <c:v>-0.14893581814669629</c:v>
                </c:pt>
                <c:pt idx="199">
                  <c:v>-0.10045695252152376</c:v>
                </c:pt>
                <c:pt idx="200">
                  <c:v>-9.5293578365172785E-2</c:v>
                </c:pt>
                <c:pt idx="201">
                  <c:v>-8.4950090469682105E-2</c:v>
                </c:pt>
                <c:pt idx="202">
                  <c:v>-6.4229356230319432E-2</c:v>
                </c:pt>
                <c:pt idx="203">
                  <c:v>-2.2672461808716241E-2</c:v>
                </c:pt>
                <c:pt idx="204">
                  <c:v>-6.1010311480304879E-3</c:v>
                </c:pt>
                <c:pt idx="205">
                  <c:v>2.2329107369472357E-3</c:v>
                </c:pt>
                <c:pt idx="206">
                  <c:v>1.8898327298068406E-2</c:v>
                </c:pt>
                <c:pt idx="207">
                  <c:v>5.21864415299539E-2</c:v>
                </c:pt>
                <c:pt idx="208">
                  <c:v>8.8372566952847897E-2</c:v>
                </c:pt>
                <c:pt idx="209">
                  <c:v>9.4979930016879002E-2</c:v>
                </c:pt>
                <c:pt idx="210">
                  <c:v>0.10817865259514695</c:v>
                </c:pt>
                <c:pt idx="211">
                  <c:v>0.13448688769239978</c:v>
                </c:pt>
                <c:pt idx="212">
                  <c:v>0.18159807860965019</c:v>
                </c:pt>
                <c:pt idx="213">
                  <c:v>0.18680348653685741</c:v>
                </c:pt>
                <c:pt idx="214">
                  <c:v>0.19720293574249528</c:v>
                </c:pt>
                <c:pt idx="215">
                  <c:v>0.21794850164132881</c:v>
                </c:pt>
                <c:pt idx="216">
                  <c:v>0.25920347487776385</c:v>
                </c:pt>
                <c:pt idx="217">
                  <c:v>0.27335904355329443</c:v>
                </c:pt>
                <c:pt idx="218">
                  <c:v>0.28153908548384876</c:v>
                </c:pt>
                <c:pt idx="219">
                  <c:v>0.29782193198410456</c:v>
                </c:pt>
                <c:pt idx="220">
                  <c:v>0.33020570751844996</c:v>
                </c:pt>
                <c:pt idx="221">
                  <c:v>0.36296643596589884</c:v>
                </c:pt>
                <c:pt idx="222">
                  <c:v>0.36929268310999225</c:v>
                </c:pt>
                <c:pt idx="223">
                  <c:v>0.38190389029896971</c:v>
                </c:pt>
                <c:pt idx="224">
                  <c:v>0.40687564313223146</c:v>
                </c:pt>
                <c:pt idx="225">
                  <c:v>0.44898385874048635</c:v>
                </c:pt>
                <c:pt idx="226">
                  <c:v>0.45380961101290712</c:v>
                </c:pt>
                <c:pt idx="227">
                  <c:v>0.46343256797596794</c:v>
                </c:pt>
                <c:pt idx="228">
                  <c:v>0.48251161556432171</c:v>
                </c:pt>
                <c:pt idx="229">
                  <c:v>0.52002570163589468</c:v>
                </c:pt>
                <c:pt idx="230">
                  <c:v>0.5308562446585402</c:v>
                </c:pt>
                <c:pt idx="231">
                  <c:v>0.53819241919340133</c:v>
                </c:pt>
                <c:pt idx="232">
                  <c:v>0.55271585672278656</c:v>
                </c:pt>
                <c:pt idx="233">
                  <c:v>0.58144098363430508</c:v>
                </c:pt>
                <c:pt idx="234">
                  <c:v>0.60837071844117518</c:v>
                </c:pt>
                <c:pt idx="235">
                  <c:v>0.61388171174835215</c:v>
                </c:pt>
                <c:pt idx="236">
                  <c:v>0.62477495130000171</c:v>
                </c:pt>
                <c:pt idx="237">
                  <c:v>0.64629399444668056</c:v>
                </c:pt>
                <c:pt idx="238">
                  <c:v>0.68031511910858089</c:v>
                </c:pt>
                <c:pt idx="239">
                  <c:v>0.68435306768461923</c:v>
                </c:pt>
                <c:pt idx="240">
                  <c:v>0.69238194737804992</c:v>
                </c:pt>
                <c:pt idx="241">
                  <c:v>0.70816285064075157</c:v>
                </c:pt>
                <c:pt idx="242">
                  <c:v>0.73866529211917897</c:v>
                </c:pt>
                <c:pt idx="243">
                  <c:v>0.74584115697104436</c:v>
                </c:pt>
                <c:pt idx="244">
                  <c:v>0.75168494227019256</c:v>
                </c:pt>
                <c:pt idx="245">
                  <c:v>0.76326368660886013</c:v>
                </c:pt>
                <c:pt idx="246">
                  <c:v>0.78575124986436296</c:v>
                </c:pt>
                <c:pt idx="247">
                  <c:v>0.80512348697619929</c:v>
                </c:pt>
                <c:pt idx="248">
                  <c:v>0.80932316806805804</c:v>
                </c:pt>
                <c:pt idx="249">
                  <c:v>0.81764173629527748</c:v>
                </c:pt>
                <c:pt idx="250">
                  <c:v>0.83377123520418062</c:v>
                </c:pt>
                <c:pt idx="251">
                  <c:v>0.85743898679409947</c:v>
                </c:pt>
                <c:pt idx="252">
                  <c:v>0.86032769380031993</c:v>
                </c:pt>
                <c:pt idx="253">
                  <c:v>0.86604236756941921</c:v>
                </c:pt>
                <c:pt idx="254">
                  <c:v>0.8770999603391274</c:v>
                </c:pt>
                <c:pt idx="255">
                  <c:v>0.8977789105525612</c:v>
                </c:pt>
                <c:pt idx="256">
                  <c:v>0.90154065261740057</c:v>
                </c:pt>
                <c:pt idx="257">
                  <c:v>0.9053408745796595</c:v>
                </c:pt>
                <c:pt idx="258">
                  <c:v>0.91265469955773926</c:v>
                </c:pt>
                <c:pt idx="259">
                  <c:v>0.92671698493699739</c:v>
                </c:pt>
                <c:pt idx="260">
                  <c:v>0.93759690800134499</c:v>
                </c:pt>
                <c:pt idx="261">
                  <c:v>0.94006834024407604</c:v>
                </c:pt>
                <c:pt idx="262">
                  <c:v>0.94490003999279026</c:v>
                </c:pt>
                <c:pt idx="263">
                  <c:v>0.95401969477405579</c:v>
                </c:pt>
                <c:pt idx="264">
                  <c:v>0.96598403147646661</c:v>
                </c:pt>
                <c:pt idx="265">
                  <c:v>0.96743604138375794</c:v>
                </c:pt>
                <c:pt idx="266">
                  <c:v>0.97026747861847906</c:v>
                </c:pt>
                <c:pt idx="267">
                  <c:v>0.97549457675247253</c:v>
                </c:pt>
                <c:pt idx="268">
                  <c:v>0.98420894954693994</c:v>
                </c:pt>
                <c:pt idx="269">
                  <c:v>0.98527223096257721</c:v>
                </c:pt>
                <c:pt idx="270">
                  <c:v>0.98662635299734802</c:v>
                </c:pt>
                <c:pt idx="271">
                  <c:v>0.98912420849275851</c:v>
                </c:pt>
                <c:pt idx="272">
                  <c:v>0.99316565813963142</c:v>
                </c:pt>
                <c:pt idx="273">
                  <c:v>0.99543886135757143</c:v>
                </c:pt>
                <c:pt idx="274">
                  <c:v>0.99588513380734667</c:v>
                </c:pt>
                <c:pt idx="275">
                  <c:v>0.99657882966655864</c:v>
                </c:pt>
                <c:pt idx="276">
                  <c:v>0.99746917788083667</c:v>
                </c:pt>
                <c:pt idx="277">
                  <c:v>0.99738692754914815</c:v>
                </c:pt>
                <c:pt idx="278">
                  <c:v>0.99721493597195854</c:v>
                </c:pt>
                <c:pt idx="279">
                  <c:v>0.99679654161536591</c:v>
                </c:pt>
                <c:pt idx="280">
                  <c:v>0.99550373022106275</c:v>
                </c:pt>
                <c:pt idx="281">
                  <c:v>0.99101712584029988</c:v>
                </c:pt>
                <c:pt idx="282">
                  <c:v>0.99044614514787732</c:v>
                </c:pt>
                <c:pt idx="283">
                  <c:v>0.98918329432504926</c:v>
                </c:pt>
                <c:pt idx="284">
                  <c:v>0.98643591440801914</c:v>
                </c:pt>
                <c:pt idx="285">
                  <c:v>0.97997035124929732</c:v>
                </c:pt>
                <c:pt idx="286">
                  <c:v>0.97389404624846332</c:v>
                </c:pt>
                <c:pt idx="287">
                  <c:v>0.97222787222865747</c:v>
                </c:pt>
                <c:pt idx="288">
                  <c:v>0.96880358797349309</c:v>
                </c:pt>
                <c:pt idx="289">
                  <c:v>0.96140001692096733</c:v>
                </c:pt>
                <c:pt idx="290">
                  <c:v>0.94948543670976959</c:v>
                </c:pt>
                <c:pt idx="291">
                  <c:v>0.94768693117395075</c:v>
                </c:pt>
                <c:pt idx="292">
                  <c:v>0.94402689632005643</c:v>
                </c:pt>
                <c:pt idx="293">
                  <c:v>0.93630940999278811</c:v>
                </c:pt>
                <c:pt idx="294">
                  <c:v>0.91912270609218927</c:v>
                </c:pt>
                <c:pt idx="295">
                  <c:v>0.91698594340050332</c:v>
                </c:pt>
                <c:pt idx="296">
                  <c:v>0.91316629976509545</c:v>
                </c:pt>
                <c:pt idx="297">
                  <c:v>0.9051535984279564</c:v>
                </c:pt>
                <c:pt idx="298">
                  <c:v>0.88829743827202334</c:v>
                </c:pt>
                <c:pt idx="299">
                  <c:v>0.87488915258330269</c:v>
                </c:pt>
                <c:pt idx="300">
                  <c:v>0.87117246725887643</c:v>
                </c:pt>
                <c:pt idx="301">
                  <c:v>0.86364943711919051</c:v>
                </c:pt>
                <c:pt idx="302">
                  <c:v>0.84809497239584064</c:v>
                </c:pt>
                <c:pt idx="303">
                  <c:v>0.82571760755617751</c:v>
                </c:pt>
                <c:pt idx="304">
                  <c:v>0.82236202223433008</c:v>
                </c:pt>
                <c:pt idx="305">
                  <c:v>0.81560383987872365</c:v>
                </c:pt>
                <c:pt idx="306">
                  <c:v>0.80177672962992541</c:v>
                </c:pt>
                <c:pt idx="307">
                  <c:v>0.77263633859083458</c:v>
                </c:pt>
                <c:pt idx="308">
                  <c:v>0.77027079794677822</c:v>
                </c:pt>
                <c:pt idx="309">
                  <c:v>0.76546871103287828</c:v>
                </c:pt>
                <c:pt idx="310">
                  <c:v>0.75575223631124555</c:v>
                </c:pt>
                <c:pt idx="311">
                  <c:v>0.73566566976712755</c:v>
                </c:pt>
                <c:pt idx="312">
                  <c:v>0.70667413366848364</c:v>
                </c:pt>
                <c:pt idx="313">
                  <c:v>0.70231523583249045</c:v>
                </c:pt>
                <c:pt idx="314">
                  <c:v>0.69354213598452463</c:v>
                </c:pt>
                <c:pt idx="315">
                  <c:v>0.67570209320790997</c:v>
                </c:pt>
                <c:pt idx="316">
                  <c:v>0.63920382766275785</c:v>
                </c:pt>
                <c:pt idx="317">
                  <c:v>0.63629601852826823</c:v>
                </c:pt>
                <c:pt idx="318">
                  <c:v>0.63045932317907138</c:v>
                </c:pt>
                <c:pt idx="319">
                  <c:v>0.61874130941483463</c:v>
                </c:pt>
                <c:pt idx="320">
                  <c:v>0.59504437295159185</c:v>
                </c:pt>
                <c:pt idx="321">
                  <c:v>0.5621807960792895</c:v>
                </c:pt>
                <c:pt idx="322">
                  <c:v>0.55722598249140221</c:v>
                </c:pt>
                <c:pt idx="323">
                  <c:v>0.54725181037334114</c:v>
                </c:pt>
                <c:pt idx="324">
                  <c:v>0.52698052638108395</c:v>
                </c:pt>
                <c:pt idx="325">
                  <c:v>0.48488926614762717</c:v>
                </c:pt>
                <c:pt idx="326">
                  <c:v>0.48207343874837394</c:v>
                </c:pt>
                <c:pt idx="327">
                  <c:v>0.47639578512154163</c:v>
                </c:pt>
                <c:pt idx="328">
                  <c:v>0.4649654099870395</c:v>
                </c:pt>
                <c:pt idx="329">
                  <c:v>0.44183249516742623</c:v>
                </c:pt>
                <c:pt idx="330">
                  <c:v>0.39569504126794908</c:v>
                </c:pt>
                <c:pt idx="331">
                  <c:v>0.39101153799125449</c:v>
                </c:pt>
                <c:pt idx="332">
                  <c:v>0.38165375544995955</c:v>
                </c:pt>
                <c:pt idx="333">
                  <c:v>0.3629723892910296</c:v>
                </c:pt>
                <c:pt idx="334">
                  <c:v>0.32569637891549297</c:v>
                </c:pt>
                <c:pt idx="335">
                  <c:v>0.3088488477712763</c:v>
                </c:pt>
                <c:pt idx="336">
                  <c:v>0.30139674359497243</c:v>
                </c:pt>
                <c:pt idx="337">
                  <c:v>0.28636747735304019</c:v>
                </c:pt>
                <c:pt idx="338">
                  <c:v>0.25591264225920213</c:v>
                </c:pt>
                <c:pt idx="339">
                  <c:v>0.2191289029808042</c:v>
                </c:pt>
                <c:pt idx="340">
                  <c:v>0.21259052814405288</c:v>
                </c:pt>
                <c:pt idx="341">
                  <c:v>0.1993408052133181</c:v>
                </c:pt>
                <c:pt idx="342">
                  <c:v>0.17258147937124288</c:v>
                </c:pt>
                <c:pt idx="343">
                  <c:v>0.12187794294488566</c:v>
                </c:pt>
                <c:pt idx="344">
                  <c:v>0.11654031899439216</c:v>
                </c:pt>
                <c:pt idx="345">
                  <c:v>0.10603530589402675</c:v>
                </c:pt>
                <c:pt idx="346">
                  <c:v>8.5500750558988634E-2</c:v>
                </c:pt>
                <c:pt idx="347">
                  <c:v>4.8933664970370501E-2</c:v>
                </c:pt>
                <c:pt idx="348">
                  <c:v>3.6283959616706093E-2</c:v>
                </c:pt>
                <c:pt idx="349">
                  <c:v>3.0663240366037171E-2</c:v>
                </c:pt>
                <c:pt idx="350">
                  <c:v>2.0183261338309166E-2</c:v>
                </c:pt>
                <c:pt idx="351">
                  <c:v>3.7850959894894817E-3</c:v>
                </c:pt>
                <c:pt idx="352">
                  <c:v>-7.2044503927318326E-3</c:v>
                </c:pt>
                <c:pt idx="353">
                  <c:v>-8.3360883469395033E-3</c:v>
                </c:pt>
                <c:pt idx="354">
                  <c:v>-1.0119179042130621E-2</c:v>
                </c:pt>
                <c:pt idx="355">
                  <c:v>-1.1847358911754589E-2</c:v>
                </c:pt>
                <c:pt idx="356">
                  <c:v>-1.1287405158576826E-2</c:v>
                </c:pt>
                <c:pt idx="357">
                  <c:v>-1.0951883285782378E-2</c:v>
                </c:pt>
                <c:pt idx="358">
                  <c:v>-1.0265090264773843E-2</c:v>
                </c:pt>
                <c:pt idx="359">
                  <c:v>-8.8971325548418273E-3</c:v>
                </c:pt>
                <c:pt idx="360">
                  <c:v>-6.9987739271533305E-3</c:v>
                </c:pt>
                <c:pt idx="361">
                  <c:v>-6.673186380009904E-3</c:v>
                </c:pt>
                <c:pt idx="362">
                  <c:v>-6.6497863766091202E-3</c:v>
                </c:pt>
                <c:pt idx="363">
                  <c:v>-6.8412763372468809E-3</c:v>
                </c:pt>
                <c:pt idx="364">
                  <c:v>-7.5254248116813248E-3</c:v>
                </c:pt>
                <c:pt idx="365">
                  <c:v>-8.3724749709542228E-3</c:v>
                </c:pt>
                <c:pt idx="366">
                  <c:v>-8.5080172201677778E-3</c:v>
                </c:pt>
                <c:pt idx="367">
                  <c:v>-8.7336663419797685E-3</c:v>
                </c:pt>
                <c:pt idx="368">
                  <c:v>-8.9588156275314471E-3</c:v>
                </c:pt>
                <c:pt idx="369">
                  <c:v>-8.506399903065183E-3</c:v>
                </c:pt>
                <c:pt idx="370">
                  <c:v>-8.3754779218995073E-3</c:v>
                </c:pt>
                <c:pt idx="371">
                  <c:v>-8.0910355201659432E-3</c:v>
                </c:pt>
                <c:pt idx="372">
                  <c:v>-7.4404901767130402E-3</c:v>
                </c:pt>
                <c:pt idx="373">
                  <c:v>-6.3473392075550751E-3</c:v>
                </c:pt>
                <c:pt idx="374">
                  <c:v>-6.1107018982138033E-3</c:v>
                </c:pt>
                <c:pt idx="375">
                  <c:v>-6.0188246470258937E-3</c:v>
                </c:pt>
                <c:pt idx="376">
                  <c:v>-5.9641950488730361E-3</c:v>
                </c:pt>
                <c:pt idx="377">
                  <c:v>-6.0551098696339511E-3</c:v>
                </c:pt>
                <c:pt idx="378">
                  <c:v>-6.4241402074824549E-3</c:v>
                </c:pt>
                <c:pt idx="379">
                  <c:v>-6.5214494301323468E-3</c:v>
                </c:pt>
                <c:pt idx="380">
                  <c:v>-6.7045897799009931E-3</c:v>
                </c:pt>
                <c:pt idx="381">
                  <c:v>-7.0141057595854229E-3</c:v>
                </c:pt>
                <c:pt idx="382">
                  <c:v>-7.0689368664277113E-3</c:v>
                </c:pt>
                <c:pt idx="383">
                  <c:v>-7.0190786845346267E-3</c:v>
                </c:pt>
                <c:pt idx="384">
                  <c:v>-6.8970746464786801E-3</c:v>
                </c:pt>
                <c:pt idx="385">
                  <c:v>-6.5544403916283547E-3</c:v>
                </c:pt>
                <c:pt idx="386">
                  <c:v>-5.7812914133498041E-3</c:v>
                </c:pt>
                <c:pt idx="387">
                  <c:v>-5.6105364724760498E-3</c:v>
                </c:pt>
                <c:pt idx="388">
                  <c:v>-5.4972091065702364E-3</c:v>
                </c:pt>
                <c:pt idx="389">
                  <c:v>-5.3076031007481001E-3</c:v>
                </c:pt>
                <c:pt idx="390">
                  <c:v>-5.154610079326505E-3</c:v>
                </c:pt>
                <c:pt idx="391">
                  <c:v>-5.2790670463990367E-3</c:v>
                </c:pt>
                <c:pt idx="392">
                  <c:v>-5.3446956516516788E-3</c:v>
                </c:pt>
                <c:pt idx="393">
                  <c:v>-5.4919899563446815E-3</c:v>
                </c:pt>
                <c:pt idx="394">
                  <c:v>-5.7969447365355288E-3</c:v>
                </c:pt>
                <c:pt idx="395">
                  <c:v>-6.0280251815561124E-3</c:v>
                </c:pt>
                <c:pt idx="396">
                  <c:v>-6.0287369079861071E-3</c:v>
                </c:pt>
                <c:pt idx="397">
                  <c:v>-6.0120044778042567E-3</c:v>
                </c:pt>
                <c:pt idx="398">
                  <c:v>-5.8906920882512018E-3</c:v>
                </c:pt>
                <c:pt idx="399">
                  <c:v>-5.4319111579387604E-3</c:v>
                </c:pt>
                <c:pt idx="400">
                  <c:v>-5.3240890858576723E-3</c:v>
                </c:pt>
                <c:pt idx="401">
                  <c:v>-5.214296579589022E-3</c:v>
                </c:pt>
                <c:pt idx="402">
                  <c:v>-5.0265236710429232E-3</c:v>
                </c:pt>
                <c:pt idx="403">
                  <c:v>-4.7515344977204213E-3</c:v>
                </c:pt>
                <c:pt idx="404">
                  <c:v>-4.7186642603900672E-3</c:v>
                </c:pt>
                <c:pt idx="405">
                  <c:v>-4.7504475752886358E-3</c:v>
                </c:pt>
                <c:pt idx="406">
                  <c:v>-4.8347705768095241E-3</c:v>
                </c:pt>
                <c:pt idx="407">
                  <c:v>-5.0777431090541754E-3</c:v>
                </c:pt>
                <c:pt idx="408">
                  <c:v>-5.4062756062755596E-3</c:v>
                </c:pt>
                <c:pt idx="409">
                  <c:v>-5.4340448207321002E-3</c:v>
                </c:pt>
                <c:pt idx="410">
                  <c:v>-5.4758065228915189E-3</c:v>
                </c:pt>
                <c:pt idx="411">
                  <c:v>-5.4969481484084069E-3</c:v>
                </c:pt>
                <c:pt idx="412">
                  <c:v>-5.2895819076548842E-3</c:v>
                </c:pt>
                <c:pt idx="413">
                  <c:v>-5.2333440633408283E-3</c:v>
                </c:pt>
                <c:pt idx="414">
                  <c:v>-5.1427988718033332E-3</c:v>
                </c:pt>
                <c:pt idx="415">
                  <c:v>-4.953531041472092E-3</c:v>
                </c:pt>
                <c:pt idx="416">
                  <c:v>-4.6136135637133589E-3</c:v>
                </c:pt>
                <c:pt idx="417">
                  <c:v>-4.4691040552711832E-3</c:v>
                </c:pt>
                <c:pt idx="418">
                  <c:v>-4.4643795731112547E-3</c:v>
                </c:pt>
                <c:pt idx="419">
                  <c:v>-4.4915339024719989E-3</c:v>
                </c:pt>
                <c:pt idx="420">
                  <c:v>-4.5988875489993012E-3</c:v>
                </c:pt>
                <c:pt idx="421">
                  <c:v>-4.8447516378239842E-3</c:v>
                </c:pt>
                <c:pt idx="422">
                  <c:v>-4.8812243463460256E-3</c:v>
                </c:pt>
                <c:pt idx="423">
                  <c:v>-4.9502930407679547E-3</c:v>
                </c:pt>
                <c:pt idx="424">
                  <c:v>-5.0546399708509401E-3</c:v>
                </c:pt>
                <c:pt idx="425">
                  <c:v>-5.0373722489121427E-3</c:v>
                </c:pt>
                <c:pt idx="426">
                  <c:v>-5.0168203752490427E-3</c:v>
                </c:pt>
                <c:pt idx="427">
                  <c:v>-4.9583932932990432E-3</c:v>
                </c:pt>
                <c:pt idx="428">
                  <c:v>-4.8220974842979759E-3</c:v>
                </c:pt>
                <c:pt idx="429">
                  <c:v>-4.5075299766777566E-3</c:v>
                </c:pt>
                <c:pt idx="430">
                  <c:v>-4.301007149147688E-3</c:v>
                </c:pt>
                <c:pt idx="431">
                  <c:v>-4.2688869450432628E-3</c:v>
                </c:pt>
                <c:pt idx="432">
                  <c:v>-4.2227298896940751E-3</c:v>
                </c:pt>
                <c:pt idx="433">
                  <c:v>-4.2074246381393664E-3</c:v>
                </c:pt>
                <c:pt idx="434">
                  <c:v>-4.3476761263617665E-3</c:v>
                </c:pt>
                <c:pt idx="435">
                  <c:v>-4.3814211385611737E-3</c:v>
                </c:pt>
                <c:pt idx="436">
                  <c:v>-4.4517154464602483E-3</c:v>
                </c:pt>
                <c:pt idx="437">
                  <c:v>-4.5924715770687321E-3</c:v>
                </c:pt>
                <c:pt idx="438">
                  <c:v>-4.712280801764915E-3</c:v>
                </c:pt>
                <c:pt idx="439">
                  <c:v>-4.7109118812954766E-3</c:v>
                </c:pt>
                <c:pt idx="440">
                  <c:v>-4.6893642882627051E-3</c:v>
                </c:pt>
                <c:pt idx="441">
                  <c:v>-4.6076171404558853E-3</c:v>
                </c:pt>
                <c:pt idx="442">
                  <c:v>-4.3993387717436768E-3</c:v>
                </c:pt>
                <c:pt idx="443">
                  <c:v>-4.2263438728750453E-3</c:v>
                </c:pt>
                <c:pt idx="444">
                  <c:v>-4.1847266808885605E-3</c:v>
                </c:pt>
                <c:pt idx="445">
                  <c:v>-4.1103693343092339E-3</c:v>
                </c:pt>
                <c:pt idx="446">
                  <c:v>-4.0142357240255484E-3</c:v>
                </c:pt>
                <c:pt idx="447">
                  <c:v>-4.0451507207779269E-3</c:v>
                </c:pt>
                <c:pt idx="448">
                  <c:v>-4.0696252809875721E-3</c:v>
                </c:pt>
                <c:pt idx="449">
                  <c:v>-4.1257381235574346E-3</c:v>
                </c:pt>
                <c:pt idx="450">
                  <c:v>-4.2628469187396415E-3</c:v>
                </c:pt>
                <c:pt idx="451">
                  <c:v>-4.4801555531401001E-3</c:v>
                </c:pt>
                <c:pt idx="452">
                  <c:v>-4.4900807065620949E-3</c:v>
                </c:pt>
                <c:pt idx="453">
                  <c:v>-4.5006166697386428E-3</c:v>
                </c:pt>
                <c:pt idx="454">
                  <c:v>-4.5078966065263976E-3</c:v>
                </c:pt>
                <c:pt idx="455">
                  <c:v>-4.4509617180054709E-3</c:v>
                </c:pt>
                <c:pt idx="456">
                  <c:v>-4.257567267937949E-3</c:v>
                </c:pt>
                <c:pt idx="457">
                  <c:v>-4.2204161444882888E-3</c:v>
                </c:pt>
                <c:pt idx="458">
                  <c:v>-4.1451083338039174E-3</c:v>
                </c:pt>
                <c:pt idx="459">
                  <c:v>-4.0015618925369652E-3</c:v>
                </c:pt>
                <c:pt idx="460">
                  <c:v>-3.8701633817930948E-3</c:v>
                </c:pt>
                <c:pt idx="461">
                  <c:v>-3.8691095735803979E-3</c:v>
                </c:pt>
                <c:pt idx="462">
                  <c:v>-3.8771234575815418E-3</c:v>
                </c:pt>
                <c:pt idx="463">
                  <c:v>-3.9086116960941738E-3</c:v>
                </c:pt>
                <c:pt idx="464">
                  <c:v>-4.018861460041173E-3</c:v>
                </c:pt>
                <c:pt idx="465">
                  <c:v>-4.1733464480085735E-3</c:v>
                </c:pt>
                <c:pt idx="466">
                  <c:v>-4.1942596539795473E-3</c:v>
                </c:pt>
                <c:pt idx="467">
                  <c:v>-4.2300209107409247E-3</c:v>
                </c:pt>
                <c:pt idx="468">
                  <c:v>-4.270270833682155E-3</c:v>
                </c:pt>
                <c:pt idx="469">
                  <c:v>-4.1906795262692097E-3</c:v>
                </c:pt>
                <c:pt idx="470">
                  <c:v>-4.1775531925970682E-3</c:v>
                </c:pt>
                <c:pt idx="471">
                  <c:v>-4.146662269864607E-3</c:v>
                </c:pt>
                <c:pt idx="472">
                  <c:v>-4.0793032323852198E-3</c:v>
                </c:pt>
                <c:pt idx="473">
                  <c:v>-3.928584399680214E-3</c:v>
                </c:pt>
                <c:pt idx="474">
                  <c:v>-3.7131035796873872E-3</c:v>
                </c:pt>
                <c:pt idx="475">
                  <c:v>-3.7036569824760719E-3</c:v>
                </c:pt>
                <c:pt idx="476">
                  <c:v>-3.6916746266890729E-3</c:v>
                </c:pt>
                <c:pt idx="477">
                  <c:v>-3.6961228687268457E-3</c:v>
                </c:pt>
                <c:pt idx="478">
                  <c:v>-3.7906628473020946E-3</c:v>
                </c:pt>
                <c:pt idx="479">
                  <c:v>-3.8573904729661372E-3</c:v>
                </c:pt>
                <c:pt idx="480">
                  <c:v>-3.8904038158044311E-3</c:v>
                </c:pt>
                <c:pt idx="481">
                  <c:v>-3.9494928238690717E-3</c:v>
                </c:pt>
                <c:pt idx="482">
                  <c:v>-4.0395586229782779E-3</c:v>
                </c:pt>
                <c:pt idx="483">
                  <c:v>-4.0274334229038382E-3</c:v>
                </c:pt>
                <c:pt idx="484">
                  <c:v>-4.0097413212435533E-3</c:v>
                </c:pt>
                <c:pt idx="485">
                  <c:v>-3.9606255117359988E-3</c:v>
                </c:pt>
                <c:pt idx="486">
                  <c:v>-3.8437929398611776E-3</c:v>
                </c:pt>
                <c:pt idx="487">
                  <c:v>-3.6270640377049517E-3</c:v>
                </c:pt>
                <c:pt idx="488">
                  <c:v>-3.6088219242221969E-3</c:v>
                </c:pt>
                <c:pt idx="489">
                  <c:v>-3.5799481686721092E-3</c:v>
                </c:pt>
                <c:pt idx="490">
                  <c:v>-3.5409520612308247E-3</c:v>
                </c:pt>
                <c:pt idx="491">
                  <c:v>-3.5536323394757883E-3</c:v>
                </c:pt>
                <c:pt idx="492">
                  <c:v>-3.5956427734196495E-3</c:v>
                </c:pt>
                <c:pt idx="493">
                  <c:v>-3.6262624254654176E-3</c:v>
                </c:pt>
                <c:pt idx="494">
                  <c:v>-3.6931118017029694E-3</c:v>
                </c:pt>
                <c:pt idx="495">
                  <c:v>-3.8239918355261779E-3</c:v>
                </c:pt>
                <c:pt idx="496">
                  <c:v>-3.8992941026592559E-3</c:v>
                </c:pt>
                <c:pt idx="497">
                  <c:v>-3.89805056089632E-3</c:v>
                </c:pt>
                <c:pt idx="498">
                  <c:v>-3.8870123858375533E-3</c:v>
                </c:pt>
                <c:pt idx="499">
                  <c:v>-3.823630288989572E-3</c:v>
                </c:pt>
                <c:pt idx="500">
                  <c:v>-3.6468652785175766E-3</c:v>
                </c:pt>
                <c:pt idx="501">
                  <c:v>-3.6230458692642778E-3</c:v>
                </c:pt>
                <c:pt idx="502">
                  <c:v>-3.5763906320907231E-3</c:v>
                </c:pt>
                <c:pt idx="503">
                  <c:v>-3.4938842944824107E-3</c:v>
                </c:pt>
                <c:pt idx="504">
                  <c:v>-3.4152142807373979E-3</c:v>
                </c:pt>
                <c:pt idx="505">
                  <c:v>-3.4230700747517129E-3</c:v>
                </c:pt>
                <c:pt idx="506">
                  <c:v>-3.4407946323812689E-3</c:v>
                </c:pt>
                <c:pt idx="507">
                  <c:v>-3.491637894583914E-3</c:v>
                </c:pt>
                <c:pt idx="508">
                  <c:v>-3.6041452417600937E-3</c:v>
                </c:pt>
                <c:pt idx="509">
                  <c:v>-3.7038700645280064E-3</c:v>
                </c:pt>
                <c:pt idx="510">
                  <c:v>-3.7148350960916443E-3</c:v>
                </c:pt>
                <c:pt idx="511">
                  <c:v>-3.729048840193813E-3</c:v>
                </c:pt>
                <c:pt idx="512">
                  <c:v>-3.7228227198169675E-3</c:v>
                </c:pt>
                <c:pt idx="513">
                  <c:v>-3.6051082358344757E-3</c:v>
                </c:pt>
                <c:pt idx="514">
                  <c:v>-3.5825124209224448E-3</c:v>
                </c:pt>
                <c:pt idx="515">
                  <c:v>-3.5351844264730221E-3</c:v>
                </c:pt>
                <c:pt idx="516">
                  <c:v>-3.4392390466489791E-3</c:v>
                </c:pt>
                <c:pt idx="517">
                  <c:v>-3.3000044869396939E-3</c:v>
                </c:pt>
                <c:pt idx="518">
                  <c:v>-3.2854107627163652E-3</c:v>
                </c:pt>
                <c:pt idx="519">
                  <c:v>-3.2867341045274578E-3</c:v>
                </c:pt>
                <c:pt idx="520">
                  <c:v>-3.3103062844152525E-3</c:v>
                </c:pt>
                <c:pt idx="521">
                  <c:v>-3.3848467883553701E-3</c:v>
                </c:pt>
                <c:pt idx="522">
                  <c:v>-3.4844159522677688E-3</c:v>
                </c:pt>
                <c:pt idx="523">
                  <c:v>-3.5044288588880201E-3</c:v>
                </c:pt>
                <c:pt idx="524">
                  <c:v>-3.5374965600335636E-3</c:v>
                </c:pt>
                <c:pt idx="525">
                  <c:v>-3.5849849170101534E-3</c:v>
                </c:pt>
                <c:pt idx="526">
                  <c:v>-3.5532720954552267E-3</c:v>
                </c:pt>
                <c:pt idx="527">
                  <c:v>-3.5372897548500686E-3</c:v>
                </c:pt>
                <c:pt idx="528">
                  <c:v>-3.5011714090506449E-3</c:v>
                </c:pt>
                <c:pt idx="529">
                  <c:v>-3.412726722090283E-3</c:v>
                </c:pt>
                <c:pt idx="530">
                  <c:v>-3.2571780017800669E-3</c:v>
                </c:pt>
                <c:pt idx="531">
                  <c:v>-3.2271364493992546E-3</c:v>
                </c:pt>
                <c:pt idx="532">
                  <c:v>-3.2116775234696739E-3</c:v>
                </c:pt>
                <c:pt idx="533">
                  <c:v>-3.1918930477778588E-3</c:v>
                </c:pt>
                <c:pt idx="534">
                  <c:v>-3.2113022019677907E-3</c:v>
                </c:pt>
                <c:pt idx="535">
                  <c:v>-3.2841977118131696E-3</c:v>
                </c:pt>
                <c:pt idx="536">
                  <c:v>-3.3068140506912146E-3</c:v>
                </c:pt>
                <c:pt idx="537">
                  <c:v>-3.3533717861930538E-3</c:v>
                </c:pt>
                <c:pt idx="538">
                  <c:v>-3.4375639241897961E-3</c:v>
                </c:pt>
                <c:pt idx="539">
                  <c:v>-3.4885887085244036E-3</c:v>
                </c:pt>
                <c:pt idx="540">
                  <c:v>-3.4831128024970705E-3</c:v>
                </c:pt>
                <c:pt idx="541">
                  <c:v>-3.4669370937544957E-3</c:v>
                </c:pt>
                <c:pt idx="542">
                  <c:v>-3.410339585807361E-3</c:v>
                </c:pt>
                <c:pt idx="543">
                  <c:v>-3.2699638228249417E-3</c:v>
                </c:pt>
                <c:pt idx="544">
                  <c:v>-3.2404547199712886E-3</c:v>
                </c:pt>
                <c:pt idx="545">
                  <c:v>-3.2138153993581746E-3</c:v>
                </c:pt>
                <c:pt idx="546">
                  <c:v>-3.1759202269023823E-3</c:v>
                </c:pt>
                <c:pt idx="547">
                  <c:v>-3.1369529858798796E-3</c:v>
                </c:pt>
                <c:pt idx="548">
                  <c:v>-3.1677042376888642E-3</c:v>
                </c:pt>
                <c:pt idx="549">
                  <c:v>-3.1861574451949645E-3</c:v>
                </c:pt>
                <c:pt idx="550">
                  <c:v>-3.2287066223643597E-3</c:v>
                </c:pt>
                <c:pt idx="551">
                  <c:v>-3.3241999941578037E-3</c:v>
                </c:pt>
                <c:pt idx="552">
                  <c:v>-3.4241638268315954E-3</c:v>
                </c:pt>
                <c:pt idx="553">
                  <c:v>-3.4289474881724863E-3</c:v>
                </c:pt>
                <c:pt idx="554">
                  <c:v>-3.4328219405815735E-3</c:v>
                </c:pt>
                <c:pt idx="555">
                  <c:v>-3.4171497685046271E-3</c:v>
                </c:pt>
                <c:pt idx="556">
                  <c:v>-3.3137656017967155E-3</c:v>
                </c:pt>
                <c:pt idx="557">
                  <c:v>-3.2925681638858711E-3</c:v>
                </c:pt>
                <c:pt idx="558">
                  <c:v>-3.261774048104744E-3</c:v>
                </c:pt>
                <c:pt idx="559">
                  <c:v>-3.2012276463690742E-3</c:v>
                </c:pt>
                <c:pt idx="560">
                  <c:v>-3.1110068002870033E-3</c:v>
                </c:pt>
                <c:pt idx="561">
                  <c:v>-3.1007515280402661E-3</c:v>
                </c:pt>
                <c:pt idx="562">
                  <c:v>-3.1091952969541461E-3</c:v>
                </c:pt>
                <c:pt idx="563">
                  <c:v>-3.1381762921029854E-3</c:v>
                </c:pt>
                <c:pt idx="564">
                  <c:v>-3.2112822896405743E-3</c:v>
                </c:pt>
                <c:pt idx="565">
                  <c:v>-3.3160523917025566E-3</c:v>
                </c:pt>
                <c:pt idx="566">
                  <c:v>-3.3278063720177664E-3</c:v>
                </c:pt>
                <c:pt idx="567">
                  <c:v>-3.3483031123809196E-3</c:v>
                </c:pt>
                <c:pt idx="568">
                  <c:v>-3.3698724332049089E-3</c:v>
                </c:pt>
                <c:pt idx="569">
                  <c:v>-3.3223921054634756E-3</c:v>
                </c:pt>
                <c:pt idx="570">
                  <c:v>-3.3113126574489476E-3</c:v>
                </c:pt>
                <c:pt idx="571">
                  <c:v>-3.2841565273764215E-3</c:v>
                </c:pt>
                <c:pt idx="572">
                  <c:v>-3.2249105495352373E-3</c:v>
                </c:pt>
                <c:pt idx="573">
                  <c:v>-3.1162000939997411E-3</c:v>
                </c:pt>
                <c:pt idx="574">
                  <c:v>-3.0692808059620135E-3</c:v>
                </c:pt>
                <c:pt idx="575">
                  <c:v>-3.0659059921035701E-3</c:v>
                </c:pt>
                <c:pt idx="576">
                  <c:v>-3.0676045424312395E-3</c:v>
                </c:pt>
                <c:pt idx="577">
                  <c:v>-3.1027036067252157E-3</c:v>
                </c:pt>
                <c:pt idx="578">
                  <c:v>-3.1957909829045941E-3</c:v>
                </c:pt>
                <c:pt idx="579">
                  <c:v>-3.212267497185698E-3</c:v>
                </c:pt>
                <c:pt idx="580">
                  <c:v>-3.2445090525412678E-3</c:v>
                </c:pt>
                <c:pt idx="581">
                  <c:v>-3.3006869569618688E-3</c:v>
                </c:pt>
                <c:pt idx="582">
                  <c:v>-3.3274765278994314E-3</c:v>
                </c:pt>
                <c:pt idx="583">
                  <c:v>-3.3228100069876056E-3</c:v>
                </c:pt>
                <c:pt idx="584">
                  <c:v>-3.3068634049933264E-3</c:v>
                </c:pt>
                <c:pt idx="585">
                  <c:v>-3.2619226342378163E-3</c:v>
                </c:pt>
                <c:pt idx="586">
                  <c:v>-3.1643390686937061E-3</c:v>
                </c:pt>
                <c:pt idx="587">
                  <c:v>-3.0976087256767964E-3</c:v>
                </c:pt>
                <c:pt idx="588">
                  <c:v>-3.0857214729121704E-3</c:v>
                </c:pt>
                <c:pt idx="589">
                  <c:v>-3.0682911751486099E-3</c:v>
                </c:pt>
                <c:pt idx="590">
                  <c:v>-3.0630009375791057E-3</c:v>
                </c:pt>
                <c:pt idx="591">
                  <c:v>-3.1244983373830914E-3</c:v>
                </c:pt>
                <c:pt idx="592">
                  <c:v>-3.1405422257166126E-3</c:v>
                </c:pt>
                <c:pt idx="593">
                  <c:v>-3.1747794910257201E-3</c:v>
                </c:pt>
                <c:pt idx="594">
                  <c:v>-3.2458606910232253E-3</c:v>
                </c:pt>
                <c:pt idx="595">
                  <c:v>-3.3246708261712647E-3</c:v>
                </c:pt>
                <c:pt idx="596">
                  <c:v>-3.3269829619007891E-3</c:v>
                </c:pt>
                <c:pt idx="597">
                  <c:v>-3.326524598628899E-3</c:v>
                </c:pt>
                <c:pt idx="598">
                  <c:v>-3.3185393321026788E-3</c:v>
                </c:pt>
                <c:pt idx="599">
                  <c:v>-3.2703651658077997E-3</c:v>
                </c:pt>
                <c:pt idx="600">
                  <c:v>-3.1707105120557647E-3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932544"/>
        <c:axId val="111934848"/>
      </c:scatterChart>
      <c:valAx>
        <c:axId val="111932544"/>
        <c:scaling>
          <c:orientation val="minMax"/>
          <c:max val="5.1000000000000011E-6"/>
          <c:min val="4.850000000000001E-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 dirty="0"/>
                  <a:t>t/µs</a:t>
                </a:r>
              </a:p>
            </c:rich>
          </c:tx>
          <c:layout>
            <c:manualLayout>
              <c:xMode val="edge"/>
              <c:yMode val="edge"/>
              <c:x val="0.898137656457065"/>
              <c:y val="0.47446700584799917"/>
            </c:manualLayout>
          </c:layout>
          <c:overlay val="0"/>
        </c:title>
        <c:numFmt formatCode="#,##0.0" sourceLinked="0"/>
        <c:majorTickMark val="out"/>
        <c:minorTickMark val="none"/>
        <c:tickLblPos val="nextTo"/>
        <c:crossAx val="111934848"/>
        <c:crosses val="autoZero"/>
        <c:crossBetween val="midCat"/>
        <c:dispUnits>
          <c:custUnit val="1.0000000000000004E-6"/>
        </c:dispUnits>
      </c:valAx>
      <c:valAx>
        <c:axId val="111934848"/>
        <c:scaling>
          <c:orientation val="minMax"/>
          <c:max val="0.25"/>
          <c:min val="-0.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 dirty="0"/>
                  <a:t>normalized gap voltage</a:t>
                </a:r>
              </a:p>
            </c:rich>
          </c:tx>
          <c:layout/>
          <c:overlay val="0"/>
        </c:title>
        <c:numFmt formatCode="#,##0.00" sourceLinked="0"/>
        <c:majorTickMark val="out"/>
        <c:minorTickMark val="none"/>
        <c:tickLblPos val="nextTo"/>
        <c:crossAx val="1119325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4413182830927085"/>
          <c:y val="4.1725488641685217E-2"/>
          <c:w val="0.2264606827387505"/>
          <c:h val="0.3540491755229364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51660-0934-124D-A4B3-496C7F320307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A3EDE-7EBB-0F4A-80C2-34DB9D2E2E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21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828EF-C252-394A-93BF-1C478CFA0896}" type="datetimeFigureOut">
              <a:rPr lang="de-DE" smtClean="0"/>
              <a:t>14.06.2018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02386-BEE7-5D4D-B4E7-4BB579C478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01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air-mesh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3" t="11489" r="5373" b="5511"/>
          <a:stretch/>
        </p:blipFill>
        <p:spPr>
          <a:xfrm>
            <a:off x="110437" y="1417154"/>
            <a:ext cx="8926586" cy="5056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1563" y="3244364"/>
            <a:ext cx="6607516" cy="779866"/>
          </a:xfrm>
        </p:spPr>
        <p:txBody>
          <a:bodyPr anchor="b" anchorCtr="0">
            <a:noAutofit/>
          </a:bodyPr>
          <a:lstStyle>
            <a:lvl1pPr algn="ctr">
              <a:defRPr sz="3600">
                <a:solidFill>
                  <a:srgbClr val="333333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024230"/>
            <a:ext cx="6400800" cy="5846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12" name="Gruppierung 11"/>
          <p:cNvGrpSpPr/>
          <p:nvPr userDrawn="1"/>
        </p:nvGrpSpPr>
        <p:grpSpPr>
          <a:xfrm>
            <a:off x="3193470" y="150090"/>
            <a:ext cx="5615712" cy="845209"/>
            <a:chOff x="3193470" y="150090"/>
            <a:chExt cx="5615712" cy="845209"/>
          </a:xfrm>
        </p:grpSpPr>
        <p:sp>
          <p:nvSpPr>
            <p:cNvPr id="9" name="Rechteck 8"/>
            <p:cNvSpPr/>
            <p:nvPr userDrawn="1"/>
          </p:nvSpPr>
          <p:spPr>
            <a:xfrm>
              <a:off x="7031182" y="150090"/>
              <a:ext cx="1778000" cy="560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/>
            <p:cNvSpPr txBox="1"/>
            <p:nvPr userDrawn="1"/>
          </p:nvSpPr>
          <p:spPr>
            <a:xfrm>
              <a:off x="3193470" y="595189"/>
              <a:ext cx="5530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dirty="0" smtClean="0">
                  <a:solidFill>
                    <a:srgbClr val="333333"/>
                  </a:solidFill>
                  <a:latin typeface="Arial"/>
                  <a:cs typeface="Arial"/>
                </a:rPr>
                <a:t>GSI Helmholtzzentrum für Schwerionenforschung GmbH</a:t>
              </a:r>
            </a:p>
            <a:p>
              <a:pPr algn="r"/>
              <a:endParaRPr lang="de-DE" sz="1000" dirty="0">
                <a:solidFill>
                  <a:srgbClr val="333333"/>
                </a:solidFill>
                <a:latin typeface="Arial"/>
                <a:cs typeface="Arial"/>
              </a:endParaRPr>
            </a:p>
          </p:txBody>
        </p:sp>
        <p:pic>
          <p:nvPicPr>
            <p:cNvPr id="10" name="Bild 9" descr="GSI_Logo_rgb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7965" y="178975"/>
              <a:ext cx="1349516" cy="449839"/>
            </a:xfrm>
            <a:prstGeom prst="rect">
              <a:avLst/>
            </a:prstGeom>
          </p:spPr>
        </p:pic>
      </p:grpSp>
      <p:sp>
        <p:nvSpPr>
          <p:cNvPr id="13" name="Rechteck 12"/>
          <p:cNvSpPr/>
          <p:nvPr userDrawn="1"/>
        </p:nvSpPr>
        <p:spPr>
          <a:xfrm>
            <a:off x="404091" y="6650182"/>
            <a:ext cx="3371273" cy="20781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93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2565" y="271335"/>
            <a:ext cx="6242342" cy="7875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7123544" y="6552643"/>
            <a:ext cx="825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14.06.18</a:t>
            </a:r>
            <a:endParaRPr lang="de-DE" dirty="0"/>
          </a:p>
        </p:txBody>
      </p:sp>
      <p:sp>
        <p:nvSpPr>
          <p:cNvPr id="7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3876676" y="6560611"/>
            <a:ext cx="3222324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 smtClean="0"/>
              <a:t>M. Frey – </a:t>
            </a:r>
            <a:r>
              <a:rPr lang="en-US" dirty="0" smtClean="0"/>
              <a:t>Development of Barrier Bucket RF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766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3"/>
          </p:nvPr>
        </p:nvSpPr>
        <p:spPr>
          <a:xfrm>
            <a:off x="7098998" y="6552643"/>
            <a:ext cx="849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14.06.18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3829050" y="6560611"/>
            <a:ext cx="3269949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 smtClean="0"/>
              <a:t>M. Frey – </a:t>
            </a:r>
            <a:r>
              <a:rPr lang="en-US" dirty="0" smtClean="0"/>
              <a:t>Development of Barrier Bucket RF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602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2"/>
          </p:nvPr>
        </p:nvSpPr>
        <p:spPr>
          <a:xfrm>
            <a:off x="7098998" y="6552643"/>
            <a:ext cx="849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14.06.18</a:t>
            </a:r>
            <a:endParaRPr lang="de-DE" dirty="0"/>
          </a:p>
        </p:txBody>
      </p:sp>
      <p:sp>
        <p:nvSpPr>
          <p:cNvPr id="6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3857625" y="6560611"/>
            <a:ext cx="3241374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de-DE" dirty="0" smtClean="0"/>
              <a:t>M. Frey – </a:t>
            </a:r>
            <a:r>
              <a:rPr lang="en-US" dirty="0" smtClean="0"/>
              <a:t>Development of Barrier Bucket RF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9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612411"/>
            <a:ext cx="9144000" cy="255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2565" y="145068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64992" y="6552643"/>
            <a:ext cx="744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fld id="{038C5BA7-F52D-4ED8-B834-38879BA721DD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7" name="Bild 6" descr="GSI_Logo_rgb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65" y="259790"/>
            <a:ext cx="1349516" cy="449839"/>
          </a:xfrm>
          <a:prstGeom prst="rect">
            <a:avLst/>
          </a:prstGeom>
        </p:spPr>
      </p:pic>
      <p:cxnSp>
        <p:nvCxnSpPr>
          <p:cNvPr id="9" name="Gerade Verbindung 8"/>
          <p:cNvCxnSpPr/>
          <p:nvPr/>
        </p:nvCxnSpPr>
        <p:spPr>
          <a:xfrm>
            <a:off x="0" y="1068273"/>
            <a:ext cx="9144000" cy="0"/>
          </a:xfrm>
          <a:prstGeom prst="line">
            <a:avLst/>
          </a:prstGeom>
          <a:ln w="254000">
            <a:solidFill>
              <a:srgbClr val="EAEA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35267" y="6620368"/>
            <a:ext cx="378083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solidFill>
                  <a:srgbClr val="333333"/>
                </a:solidFill>
                <a:latin typeface="Arial"/>
                <a:cs typeface="Arial"/>
              </a:rPr>
              <a:t>GSI Helmholtzzentrum für Schwerionenforschung GmbH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2565" y="270000"/>
            <a:ext cx="6242342" cy="7875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4" name="Rechteck 3"/>
          <p:cNvSpPr>
            <a:spLocks/>
          </p:cNvSpPr>
          <p:nvPr/>
        </p:nvSpPr>
        <p:spPr>
          <a:xfrm>
            <a:off x="-1" y="939485"/>
            <a:ext cx="255600" cy="255600"/>
          </a:xfrm>
          <a:prstGeom prst="rect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-1" y="6609871"/>
            <a:ext cx="255600" cy="255600"/>
          </a:xfrm>
          <a:prstGeom prst="rect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7100456" y="6552643"/>
            <a:ext cx="848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e-DE" smtClean="0"/>
              <a:t>10.02.16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4203399" y="6560611"/>
            <a:ext cx="2895600" cy="357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333333"/>
                </a:solidFill>
              </a:defRPr>
            </a:lvl1pPr>
          </a:lstStyle>
          <a:p>
            <a:pPr algn="l"/>
            <a:r>
              <a:rPr lang="de-DE" dirty="0" smtClean="0"/>
              <a:t>M. Frey – Beschaffungsfreigabe ESR-BB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88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3333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2400" kern="1200">
          <a:solidFill>
            <a:srgbClr val="333333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2000" kern="1200">
          <a:solidFill>
            <a:srgbClr val="33333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800" kern="1200">
          <a:solidFill>
            <a:srgbClr val="333333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6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B63"/>
        </a:buClr>
        <a:buFont typeface="Wingdings" charset="2"/>
        <a:buChar char="§"/>
        <a:defRPr sz="14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73003" y="3497388"/>
            <a:ext cx="6607516" cy="1104735"/>
          </a:xfrm>
        </p:spPr>
        <p:txBody>
          <a:bodyPr/>
          <a:lstStyle/>
          <a:p>
            <a:r>
              <a:rPr lang="en-US" dirty="0"/>
              <a:t>Development of Barrier Bucket RF Systems for ESR and </a:t>
            </a:r>
            <a:r>
              <a:rPr lang="en-US" dirty="0" smtClean="0"/>
              <a:t>SIS100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181349" y="4679871"/>
            <a:ext cx="2981325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dirty="0" smtClean="0"/>
              <a:t>M. Frey, 14. June 2018</a:t>
            </a:r>
          </a:p>
        </p:txBody>
      </p:sp>
    </p:spTree>
    <p:extLst>
      <p:ext uri="{BB962C8B-B14F-4D97-AF65-F5344CB8AC3E}">
        <p14:creationId xmlns:p14="http://schemas.microsoft.com/office/powerpoint/2010/main" val="39101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ESR </a:t>
            </a:r>
            <a:r>
              <a:rPr lang="de-DE" dirty="0" err="1"/>
              <a:t>cavity</a:t>
            </a:r>
            <a:r>
              <a:rPr lang="de-DE" dirty="0"/>
              <a:t> design </a:t>
            </a:r>
            <a:r>
              <a:rPr lang="de-DE" dirty="0" smtClean="0"/>
              <a:t>– </a:t>
            </a:r>
            <a:r>
              <a:rPr lang="de-DE" dirty="0" err="1" smtClean="0"/>
              <a:t>impedance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PSpice</a:t>
            </a:r>
            <a:r>
              <a:rPr lang="de-DE" dirty="0" smtClean="0"/>
              <a:t> </a:t>
            </a:r>
            <a:r>
              <a:rPr lang="de-DE" dirty="0" err="1" smtClean="0"/>
              <a:t>modeling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6700" y="4343400"/>
            <a:ext cx="4452925" cy="205048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 err="1" smtClean="0"/>
              <a:t>impedance</a:t>
            </a:r>
            <a:r>
              <a:rPr lang="de-DE" sz="2200" dirty="0" smtClean="0"/>
              <a:t> </a:t>
            </a:r>
            <a:r>
              <a:rPr lang="de-DE" sz="2200" dirty="0" err="1" smtClean="0"/>
              <a:t>measurement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 prototype </a:t>
            </a:r>
            <a:r>
              <a:rPr lang="de-DE" sz="2200" dirty="0" err="1" smtClean="0"/>
              <a:t>core</a:t>
            </a:r>
            <a:r>
              <a:rPr lang="de-DE" sz="2200" dirty="0" smtClean="0"/>
              <a:t> in </a:t>
            </a:r>
            <a:r>
              <a:rPr lang="de-DE" sz="2200" dirty="0" err="1" smtClean="0"/>
              <a:t>test</a:t>
            </a:r>
            <a:r>
              <a:rPr lang="de-DE" sz="2200" dirty="0" smtClean="0"/>
              <a:t> box</a:t>
            </a:r>
          </a:p>
          <a:p>
            <a:r>
              <a:rPr lang="de-DE" sz="2200" dirty="0" err="1" smtClean="0"/>
              <a:t>subtraction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test</a:t>
            </a:r>
            <a:r>
              <a:rPr lang="de-DE" sz="2200" dirty="0" smtClean="0"/>
              <a:t> box </a:t>
            </a:r>
            <a:r>
              <a:rPr lang="de-DE" sz="2200" dirty="0" err="1" smtClean="0"/>
              <a:t>influence</a:t>
            </a:r>
            <a:r>
              <a:rPr lang="de-DE" sz="2200" dirty="0" smtClean="0"/>
              <a:t> (</a:t>
            </a:r>
            <a:r>
              <a:rPr lang="de-DE" sz="2200" dirty="0" err="1" smtClean="0"/>
              <a:t>estimated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CST </a:t>
            </a:r>
            <a:r>
              <a:rPr lang="de-DE" sz="2200" dirty="0" err="1" smtClean="0"/>
              <a:t>simulation</a:t>
            </a:r>
            <a:r>
              <a:rPr lang="de-DE" sz="2200" dirty="0" smtClean="0"/>
              <a:t>)</a:t>
            </a:r>
            <a:endParaRPr lang="de-DE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10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1556792"/>
            <a:ext cx="336208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625" y="2832569"/>
            <a:ext cx="4310925" cy="138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4324350" y="1556792"/>
            <a:ext cx="4567019" cy="113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 smtClean="0"/>
              <a:t>identification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lumped</a:t>
            </a:r>
            <a:r>
              <a:rPr lang="de-DE" sz="2200" dirty="0" smtClean="0"/>
              <a:t>-element </a:t>
            </a:r>
            <a:r>
              <a:rPr lang="de-DE" sz="2200" dirty="0" err="1" smtClean="0"/>
              <a:t>equivalent</a:t>
            </a:r>
            <a:r>
              <a:rPr lang="de-DE" sz="2200" dirty="0" smtClean="0"/>
              <a:t> </a:t>
            </a:r>
            <a:r>
              <a:rPr lang="de-DE" sz="2200" dirty="0" err="1" smtClean="0"/>
              <a:t>circuit</a:t>
            </a:r>
            <a:r>
              <a:rPr lang="de-DE" sz="2200" dirty="0" smtClean="0"/>
              <a:t> </a:t>
            </a:r>
            <a:r>
              <a:rPr lang="de-DE" sz="2200" dirty="0" err="1" smtClean="0"/>
              <a:t>using</a:t>
            </a:r>
            <a:r>
              <a:rPr lang="de-DE" sz="2200" dirty="0" smtClean="0"/>
              <a:t> „</a:t>
            </a:r>
            <a:r>
              <a:rPr lang="de-DE" sz="2200" dirty="0" err="1" smtClean="0"/>
              <a:t>vector</a:t>
            </a:r>
            <a:r>
              <a:rPr lang="de-DE" sz="2200" dirty="0" smtClean="0"/>
              <a:t>-fitting“ </a:t>
            </a:r>
            <a:r>
              <a:rPr lang="de-DE" sz="2200" dirty="0" err="1" smtClean="0"/>
              <a:t>algorithm</a:t>
            </a:r>
            <a:endParaRPr lang="de-DE" sz="2200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6607859" y="4234192"/>
            <a:ext cx="2322691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J. Harzheim, </a:t>
            </a:r>
            <a:r>
              <a:rPr lang="de-DE" sz="800" dirty="0"/>
              <a:t>H. Klingbeil, </a:t>
            </a:r>
            <a:r>
              <a:rPr lang="de-DE" sz="800" dirty="0" err="1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pic>
        <p:nvPicPr>
          <p:cNvPr id="13" name="Grafik 12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372" y="4484044"/>
            <a:ext cx="2291715" cy="17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5087" y="4470082"/>
            <a:ext cx="229806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Inhaltsplatzhalter 2"/>
          <p:cNvSpPr txBox="1">
            <a:spLocks/>
          </p:cNvSpPr>
          <p:nvPr/>
        </p:nvSpPr>
        <p:spPr>
          <a:xfrm>
            <a:off x="4483372" y="6180246"/>
            <a:ext cx="4518469" cy="427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smtClean="0"/>
              <a:t>1 ring </a:t>
            </a:r>
            <a:r>
              <a:rPr lang="de-DE" dirty="0" err="1" smtClean="0"/>
              <a:t>core</a:t>
            </a:r>
            <a:r>
              <a:rPr lang="de-DE" dirty="0" smtClean="0"/>
              <a:t> at 5 MHz: |Z</a:t>
            </a:r>
            <a:r>
              <a:rPr lang="de-DE" dirty="0"/>
              <a:t>|≈200 </a:t>
            </a:r>
            <a:r>
              <a:rPr lang="el-GR" dirty="0"/>
              <a:t>Ω</a:t>
            </a:r>
            <a:endParaRPr lang="de-DE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358775" y="3889909"/>
            <a:ext cx="2322691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P. </a:t>
            </a:r>
            <a:r>
              <a:rPr lang="de-DE" sz="800" dirty="0" err="1" smtClean="0"/>
              <a:t>Hülsmann</a:t>
            </a:r>
            <a:r>
              <a:rPr lang="de-DE" sz="800" dirty="0" smtClean="0"/>
              <a:t>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882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39" y="1343025"/>
            <a:ext cx="5589461" cy="4648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ESR </a:t>
            </a:r>
            <a:r>
              <a:rPr lang="de-DE" dirty="0" err="1" smtClean="0"/>
              <a:t>cavity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657850" y="1509672"/>
            <a:ext cx="3381376" cy="473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smtClean="0"/>
              <a:t>4 ring </a:t>
            </a:r>
            <a:r>
              <a:rPr lang="de-DE" sz="2200" dirty="0" err="1" smtClean="0"/>
              <a:t>cores</a:t>
            </a:r>
            <a:r>
              <a:rPr lang="de-DE" sz="2200" dirty="0" smtClean="0"/>
              <a:t> </a:t>
            </a:r>
            <a:r>
              <a:rPr lang="de-DE" sz="2200" dirty="0" err="1" smtClean="0"/>
              <a:t>connected</a:t>
            </a:r>
            <a:r>
              <a:rPr lang="de-DE" sz="2200" dirty="0" smtClean="0"/>
              <a:t> in parallel </a:t>
            </a:r>
          </a:p>
          <a:p>
            <a:pPr marL="0" indent="0">
              <a:buNone/>
            </a:pPr>
            <a:r>
              <a:rPr lang="de-DE" sz="2200" dirty="0"/>
              <a:t>	</a:t>
            </a:r>
            <a:r>
              <a:rPr lang="de-DE" sz="2200" dirty="0" smtClean="0"/>
              <a:t>-&gt; </a:t>
            </a:r>
            <a:r>
              <a:rPr lang="de-DE" sz="2200" dirty="0" err="1" smtClean="0"/>
              <a:t>gap</a:t>
            </a:r>
            <a:r>
              <a:rPr lang="de-DE" sz="2200" dirty="0" smtClean="0"/>
              <a:t> </a:t>
            </a:r>
            <a:r>
              <a:rPr lang="de-DE" sz="2200" dirty="0" err="1" smtClean="0"/>
              <a:t>voltage</a:t>
            </a:r>
            <a:r>
              <a:rPr lang="de-DE" sz="2200" dirty="0" smtClean="0"/>
              <a:t> </a:t>
            </a:r>
            <a:br>
              <a:rPr lang="de-DE" sz="2200" dirty="0" smtClean="0"/>
            </a:br>
            <a:r>
              <a:rPr lang="de-DE" sz="2200" dirty="0" smtClean="0"/>
              <a:t>= 4 x </a:t>
            </a:r>
            <a:r>
              <a:rPr lang="de-DE" sz="2200" dirty="0" err="1" smtClean="0"/>
              <a:t>voltage</a:t>
            </a:r>
            <a:r>
              <a:rPr lang="de-DE" sz="2200" dirty="0" smtClean="0"/>
              <a:t> at </a:t>
            </a:r>
            <a:r>
              <a:rPr lang="de-DE" sz="2200" dirty="0" err="1" smtClean="0"/>
              <a:t>load</a:t>
            </a:r>
            <a:endParaRPr lang="de-DE" sz="2200" dirty="0" smtClean="0"/>
          </a:p>
          <a:p>
            <a:endParaRPr lang="de-DE" sz="2200" dirty="0" smtClean="0"/>
          </a:p>
          <a:p>
            <a:r>
              <a:rPr lang="de-DE" sz="2200" dirty="0" err="1" smtClean="0"/>
              <a:t>one</a:t>
            </a:r>
            <a:r>
              <a:rPr lang="de-DE" sz="2200" dirty="0" smtClean="0"/>
              <a:t> </a:t>
            </a:r>
            <a:r>
              <a:rPr lang="de-DE" sz="2200" dirty="0" err="1"/>
              <a:t>cavity</a:t>
            </a:r>
            <a:r>
              <a:rPr lang="de-DE" sz="2200" dirty="0"/>
              <a:t> per </a:t>
            </a:r>
            <a:r>
              <a:rPr lang="de-DE" sz="2200" dirty="0" smtClean="0"/>
              <a:t>pulse</a:t>
            </a:r>
            <a:br>
              <a:rPr lang="de-DE" sz="2200" dirty="0" smtClean="0"/>
            </a:br>
            <a:r>
              <a:rPr lang="de-DE" sz="2200" dirty="0" smtClean="0"/>
              <a:t>(2 </a:t>
            </a:r>
            <a:r>
              <a:rPr lang="de-DE" sz="2200" dirty="0"/>
              <a:t>in same </a:t>
            </a:r>
            <a:r>
              <a:rPr lang="de-DE" sz="2200" dirty="0" err="1"/>
              <a:t>housing</a:t>
            </a:r>
            <a:r>
              <a:rPr lang="de-DE" sz="22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0" y="5110491"/>
            <a:ext cx="1724024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P. </a:t>
            </a:r>
            <a:r>
              <a:rPr lang="de-DE" sz="800" dirty="0" err="1" smtClean="0"/>
              <a:t>Hülsmann</a:t>
            </a:r>
            <a:r>
              <a:rPr lang="de-DE" sz="800" dirty="0" smtClean="0"/>
              <a:t>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  <p:sp>
        <p:nvSpPr>
          <p:cNvPr id="11" name="Textfeld 10"/>
          <p:cNvSpPr txBox="1"/>
          <p:nvPr/>
        </p:nvSpPr>
        <p:spPr>
          <a:xfrm>
            <a:off x="3017269" y="1509672"/>
            <a:ext cx="2707256" cy="45243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/>
          </a:p>
          <a:p>
            <a:pPr algn="l"/>
            <a:endParaRPr lang="de-DE" dirty="0" smtClean="0"/>
          </a:p>
          <a:p>
            <a:pPr algn="l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761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cavity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12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98" y="1315983"/>
            <a:ext cx="4767891" cy="3132191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2497086" y="1512585"/>
            <a:ext cx="560512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/>
              <a:t>cavity</a:t>
            </a:r>
            <a:endParaRPr lang="de-DE" sz="12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280098" y="2381858"/>
            <a:ext cx="1071716" cy="2638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/>
              <a:t>1 m </a:t>
            </a:r>
            <a:r>
              <a:rPr lang="de-DE" sz="1200" dirty="0" err="1" smtClean="0"/>
              <a:t>cable</a:t>
            </a:r>
            <a:endParaRPr lang="de-DE" sz="1200" dirty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23924" y="2678803"/>
            <a:ext cx="180976" cy="752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 txBox="1">
            <a:spLocks/>
          </p:cNvSpPr>
          <p:nvPr/>
        </p:nvSpPr>
        <p:spPr>
          <a:xfrm>
            <a:off x="2499653" y="3431458"/>
            <a:ext cx="1115889" cy="367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/>
              <a:t>coupling</a:t>
            </a:r>
            <a:r>
              <a:rPr lang="de-DE" sz="1200" dirty="0" smtClean="0"/>
              <a:t> </a:t>
            </a:r>
            <a:r>
              <a:rPr lang="de-DE" sz="1200" dirty="0" err="1" smtClean="0"/>
              <a:t>loops</a:t>
            </a:r>
            <a:endParaRPr lang="de-DE" sz="1200" dirty="0"/>
          </a:p>
        </p:txBody>
      </p:sp>
      <p:sp>
        <p:nvSpPr>
          <p:cNvPr id="12" name="Rechteck 11"/>
          <p:cNvSpPr/>
          <p:nvPr/>
        </p:nvSpPr>
        <p:spPr>
          <a:xfrm>
            <a:off x="1200150" y="1315984"/>
            <a:ext cx="3590926" cy="132968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1447799" y="2642038"/>
            <a:ext cx="3305175" cy="101556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422565" y="4636943"/>
            <a:ext cx="4330410" cy="19156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 smtClean="0"/>
              <a:t>sufficient</a:t>
            </a:r>
            <a:r>
              <a:rPr lang="de-DE" sz="2200" dirty="0" smtClean="0"/>
              <a:t> </a:t>
            </a:r>
            <a:r>
              <a:rPr lang="de-DE" sz="2200" dirty="0" err="1" smtClean="0"/>
              <a:t>matching</a:t>
            </a:r>
            <a:r>
              <a:rPr lang="de-DE" sz="2200" dirty="0" smtClean="0"/>
              <a:t> </a:t>
            </a:r>
            <a:r>
              <a:rPr lang="de-DE" sz="2200" dirty="0" err="1" smtClean="0"/>
              <a:t>between</a:t>
            </a:r>
            <a:r>
              <a:rPr lang="de-DE" sz="2200" dirty="0" smtClean="0"/>
              <a:t>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cavity</a:t>
            </a:r>
            <a:r>
              <a:rPr lang="de-DE" sz="2200" dirty="0" smtClean="0"/>
              <a:t> at 5 MHz</a:t>
            </a:r>
          </a:p>
          <a:p>
            <a:pPr>
              <a:spcAft>
                <a:spcPts val="600"/>
              </a:spcAft>
            </a:pPr>
            <a:r>
              <a:rPr lang="de-DE" sz="2200" dirty="0"/>
              <a:t>at 5 MHz </a:t>
            </a:r>
            <a:r>
              <a:rPr lang="de-DE" sz="2200" dirty="0" err="1"/>
              <a:t>and</a:t>
            </a:r>
            <a:r>
              <a:rPr lang="de-DE" sz="2200" dirty="0"/>
              <a:t> |Z|=25 </a:t>
            </a:r>
            <a:r>
              <a:rPr lang="el-GR" sz="2200" dirty="0"/>
              <a:t>Ω</a:t>
            </a:r>
            <a:r>
              <a:rPr lang="de-DE" sz="2200" dirty="0"/>
              <a:t>, U=4x225 V =900 V 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err="1" smtClean="0"/>
              <a:t>possible</a:t>
            </a:r>
            <a:r>
              <a:rPr lang="de-DE" sz="2200" dirty="0" smtClean="0"/>
              <a:t> </a:t>
            </a:r>
            <a:r>
              <a:rPr lang="de-DE" sz="2200" dirty="0" err="1"/>
              <a:t>with</a:t>
            </a:r>
            <a:r>
              <a:rPr lang="de-DE" sz="2200" dirty="0"/>
              <a:t> 1 kW</a:t>
            </a:r>
          </a:p>
          <a:p>
            <a:pPr>
              <a:spcAft>
                <a:spcPts val="600"/>
              </a:spcAft>
            </a:pPr>
            <a:endParaRPr lang="de-DE" sz="2200" dirty="0" smtClean="0"/>
          </a:p>
        </p:txBody>
      </p:sp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467831"/>
              </p:ext>
            </p:extLst>
          </p:nvPr>
        </p:nvGraphicFramePr>
        <p:xfrm>
          <a:off x="5026853" y="1160437"/>
          <a:ext cx="4193381" cy="2271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996720"/>
              </p:ext>
            </p:extLst>
          </p:nvPr>
        </p:nvGraphicFramePr>
        <p:xfrm>
          <a:off x="5102941" y="3229862"/>
          <a:ext cx="4041058" cy="2353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Inhaltsplatzhalter 2"/>
          <p:cNvSpPr txBox="1">
            <a:spLocks/>
          </p:cNvSpPr>
          <p:nvPr/>
        </p:nvSpPr>
        <p:spPr>
          <a:xfrm>
            <a:off x="-25828" y="4293300"/>
            <a:ext cx="2080480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J. Harzheim, H. Klingbeil,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4110852" y="5833120"/>
            <a:ext cx="2223041" cy="473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err="1" smtClean="0"/>
              <a:t>satisfying</a:t>
            </a:r>
            <a:r>
              <a:rPr lang="de-DE" sz="2200" dirty="0" smtClean="0"/>
              <a:t> </a:t>
            </a:r>
            <a:r>
              <a:rPr lang="de-DE" sz="2200" dirty="0" err="1" smtClean="0"/>
              <a:t>results</a:t>
            </a:r>
            <a:endParaRPr lang="de-DE" sz="2200" dirty="0" smtClean="0"/>
          </a:p>
        </p:txBody>
      </p:sp>
      <p:sp>
        <p:nvSpPr>
          <p:cNvPr id="19" name="Inhaltsplatzhalter 2"/>
          <p:cNvSpPr txBox="1">
            <a:spLocks/>
          </p:cNvSpPr>
          <p:nvPr/>
        </p:nvSpPr>
        <p:spPr>
          <a:xfrm>
            <a:off x="6664907" y="5838901"/>
            <a:ext cx="2479093" cy="473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err="1" smtClean="0"/>
              <a:t>production</a:t>
            </a:r>
            <a:r>
              <a:rPr lang="de-DE" sz="2200" dirty="0" smtClean="0"/>
              <a:t> </a:t>
            </a:r>
            <a:r>
              <a:rPr lang="de-DE" sz="2200" dirty="0" err="1" smtClean="0"/>
              <a:t>approval</a:t>
            </a:r>
            <a:endParaRPr lang="de-DE" sz="22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6133171" y="5594792"/>
            <a:ext cx="531736" cy="957850"/>
          </a:xfrm>
          <a:prstGeom prst="rightArrow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23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Graphic spid="15" grpId="0">
        <p:bldAsOne/>
      </p:bldGraphic>
      <p:bldGraphic spid="16" grpId="0">
        <p:bldAsOne/>
      </p:bldGraphic>
      <p:bldP spid="17" grpId="0"/>
      <p:bldP spid="18" grpId="0" build="p"/>
      <p:bldP spid="19" grpId="0" build="p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ESR </a:t>
            </a:r>
            <a:r>
              <a:rPr lang="de-DE" dirty="0" err="1"/>
              <a:t>cavity</a:t>
            </a:r>
            <a:r>
              <a:rPr lang="de-DE" dirty="0"/>
              <a:t> design – </a:t>
            </a:r>
            <a:r>
              <a:rPr lang="de-DE" dirty="0" smtClean="0"/>
              <a:t>CAD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13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2442785"/>
            <a:ext cx="2759494" cy="4117826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219075" y="6271984"/>
            <a:ext cx="1724024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C. Christoph,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114299" y="1257300"/>
            <a:ext cx="5210176" cy="7810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 err="1" smtClean="0"/>
              <a:t>based</a:t>
            </a:r>
            <a:r>
              <a:rPr lang="de-DE" sz="2200" dirty="0" smtClean="0"/>
              <a:t> on extensive </a:t>
            </a:r>
            <a:r>
              <a:rPr lang="de-DE" sz="2200" dirty="0" err="1" smtClean="0"/>
              <a:t>testing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ARD </a:t>
            </a:r>
            <a:r>
              <a:rPr lang="de-DE" sz="2200" dirty="0" err="1" smtClean="0"/>
              <a:t>broadband</a:t>
            </a:r>
            <a:r>
              <a:rPr lang="de-DE" sz="2200" dirty="0" smtClean="0"/>
              <a:t> </a:t>
            </a:r>
            <a:r>
              <a:rPr lang="de-DE" sz="2200" dirty="0" err="1" smtClean="0"/>
              <a:t>test</a:t>
            </a:r>
            <a:r>
              <a:rPr lang="de-DE" sz="2200" dirty="0" smtClean="0"/>
              <a:t> </a:t>
            </a:r>
            <a:r>
              <a:rPr lang="de-DE" sz="2200" dirty="0" err="1" smtClean="0"/>
              <a:t>cavity</a:t>
            </a:r>
            <a:endParaRPr lang="de-DE" sz="2200" dirty="0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9694" y="1337446"/>
            <a:ext cx="3482110" cy="5223165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14375" y="5358884"/>
            <a:ext cx="1228724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dirty="0" err="1" smtClean="0"/>
              <a:t>amplifiers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827297" y="2579132"/>
            <a:ext cx="133350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dirty="0" err="1" smtClean="0"/>
              <a:t>air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endParaRPr lang="de-DE" dirty="0" smtClean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2524125" y="2038351"/>
            <a:ext cx="2954757" cy="436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short</a:t>
            </a:r>
            <a:r>
              <a:rPr lang="de-DE" sz="2000" dirty="0"/>
              <a:t> beam </a:t>
            </a:r>
            <a:r>
              <a:rPr lang="de-DE" sz="2000" dirty="0" err="1"/>
              <a:t>pipe</a:t>
            </a:r>
            <a:r>
              <a:rPr lang="de-DE" sz="2000" dirty="0"/>
              <a:t> </a:t>
            </a:r>
            <a:r>
              <a:rPr lang="de-DE" sz="2000" dirty="0" err="1"/>
              <a:t>requested</a:t>
            </a:r>
            <a:r>
              <a:rPr lang="de-DE" sz="2000" dirty="0"/>
              <a:t> (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Schottky</a:t>
            </a:r>
            <a:r>
              <a:rPr lang="de-DE" sz="2000" dirty="0"/>
              <a:t> </a:t>
            </a:r>
            <a:r>
              <a:rPr lang="de-DE" sz="2000" dirty="0" err="1"/>
              <a:t>pick-up</a:t>
            </a:r>
            <a:r>
              <a:rPr lang="de-DE" sz="2000" dirty="0"/>
              <a:t> on same </a:t>
            </a:r>
            <a:r>
              <a:rPr lang="de-DE" sz="2000" dirty="0" err="1"/>
              <a:t>base</a:t>
            </a:r>
            <a:r>
              <a:rPr lang="de-DE" sz="2000" dirty="0"/>
              <a:t>-frame)</a:t>
            </a:r>
          </a:p>
          <a:p>
            <a:pPr>
              <a:spcAft>
                <a:spcPts val="600"/>
              </a:spcAft>
            </a:pPr>
            <a:r>
              <a:rPr lang="de-DE" sz="2200" dirty="0" smtClean="0"/>
              <a:t>large ESR beam </a:t>
            </a:r>
            <a:r>
              <a:rPr lang="de-DE" sz="2200" dirty="0" err="1" smtClean="0"/>
              <a:t>pipe</a:t>
            </a:r>
            <a:r>
              <a:rPr lang="de-DE" sz="2200" dirty="0" smtClean="0"/>
              <a:t> </a:t>
            </a:r>
            <a:r>
              <a:rPr lang="de-DE" sz="2200" dirty="0" err="1" smtClean="0"/>
              <a:t>diameter</a:t>
            </a:r>
            <a:r>
              <a:rPr lang="de-DE" sz="2200" dirty="0" smtClean="0"/>
              <a:t> -&gt; </a:t>
            </a:r>
            <a:r>
              <a:rPr lang="de-DE" sz="2200" dirty="0" err="1" smtClean="0"/>
              <a:t>little</a:t>
            </a:r>
            <a:r>
              <a:rPr lang="de-DE" sz="2200" dirty="0" smtClean="0"/>
              <a:t> </a:t>
            </a:r>
            <a:r>
              <a:rPr lang="de-DE" sz="2200" dirty="0" err="1" smtClean="0"/>
              <a:t>space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ring </a:t>
            </a:r>
            <a:r>
              <a:rPr lang="de-DE" sz="2200" dirty="0" err="1" smtClean="0"/>
              <a:t>core</a:t>
            </a:r>
            <a:r>
              <a:rPr lang="de-DE" sz="2200" dirty="0" smtClean="0"/>
              <a:t> material</a:t>
            </a:r>
          </a:p>
          <a:p>
            <a:pPr>
              <a:spcAft>
                <a:spcPts val="600"/>
              </a:spcAft>
            </a:pPr>
            <a:r>
              <a:rPr lang="de-DE" sz="2200" dirty="0"/>
              <a:t>p</a:t>
            </a:r>
            <a:r>
              <a:rPr lang="de-DE" sz="2200" dirty="0" smtClean="0"/>
              <a:t>ower </a:t>
            </a:r>
            <a:r>
              <a:rPr lang="de-DE" sz="2200" dirty="0" err="1" smtClean="0"/>
              <a:t>range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amplifiers</a:t>
            </a:r>
            <a:r>
              <a:rPr lang="de-DE" sz="2200" dirty="0" smtClean="0"/>
              <a:t> 1 kW </a:t>
            </a:r>
            <a:br>
              <a:rPr lang="de-DE" sz="2200" dirty="0" smtClean="0"/>
            </a:br>
            <a:r>
              <a:rPr lang="de-DE" sz="2200" dirty="0" smtClean="0"/>
              <a:t>-&gt; </a:t>
            </a:r>
            <a:r>
              <a:rPr lang="de-DE" sz="2200" dirty="0" err="1" smtClean="0"/>
              <a:t>air</a:t>
            </a:r>
            <a:r>
              <a:rPr lang="de-DE" sz="2200" dirty="0" smtClean="0"/>
              <a:t> </a:t>
            </a:r>
            <a:r>
              <a:rPr lang="de-DE" sz="2200" dirty="0" err="1" smtClean="0"/>
              <a:t>cooling</a:t>
            </a:r>
            <a:r>
              <a:rPr lang="de-DE" sz="2200" dirty="0" smtClean="0"/>
              <a:t> </a:t>
            </a:r>
            <a:r>
              <a:rPr lang="de-DE" sz="2200" dirty="0" err="1" smtClean="0"/>
              <a:t>necessary</a:t>
            </a:r>
            <a:endParaRPr lang="de-DE" sz="2200" dirty="0" smtClean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5409692" y="5941176"/>
            <a:ext cx="2539137" cy="6616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err="1" smtClean="0">
                <a:solidFill>
                  <a:schemeClr val="tx2"/>
                </a:solidFill>
              </a:rPr>
              <a:t>unspectacular</a:t>
            </a:r>
            <a:r>
              <a:rPr lang="de-DE" sz="2200" dirty="0">
                <a:solidFill>
                  <a:schemeClr val="tx2"/>
                </a:solidFill>
              </a:rPr>
              <a:t/>
            </a:r>
            <a:br>
              <a:rPr lang="de-DE" sz="2200" dirty="0">
                <a:solidFill>
                  <a:schemeClr val="tx2"/>
                </a:solidFill>
              </a:rPr>
            </a:br>
            <a:r>
              <a:rPr lang="de-DE" sz="2200" dirty="0" smtClean="0">
                <a:solidFill>
                  <a:schemeClr val="tx2"/>
                </a:solidFill>
              </a:rPr>
              <a:t>but </a:t>
            </a:r>
            <a:r>
              <a:rPr lang="de-DE" sz="2200" dirty="0" err="1" smtClean="0">
                <a:solidFill>
                  <a:schemeClr val="tx2"/>
                </a:solidFill>
              </a:rPr>
              <a:t>huge</a:t>
            </a:r>
            <a:r>
              <a:rPr lang="de-DE" sz="2200" dirty="0" smtClean="0">
                <a:solidFill>
                  <a:schemeClr val="tx2"/>
                </a:solidFill>
              </a:rPr>
              <a:t> </a:t>
            </a:r>
            <a:r>
              <a:rPr lang="de-DE" sz="2200" dirty="0" err="1" smtClean="0">
                <a:solidFill>
                  <a:schemeClr val="tx2"/>
                </a:solidFill>
              </a:rPr>
              <a:t>milestone</a:t>
            </a:r>
            <a:r>
              <a:rPr lang="de-DE" sz="2200" dirty="0" smtClean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56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14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490" y="139353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at ESR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theory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operation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choice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prototype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impedance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measurement+modeling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PSpice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tx1"/>
                </a:solidFill>
              </a:rPr>
              <a:t>ESR BB </a:t>
            </a:r>
            <a:r>
              <a:rPr lang="de-DE" dirty="0" err="1" smtClean="0">
                <a:solidFill>
                  <a:schemeClr val="tx1"/>
                </a:solidFill>
              </a:rPr>
              <a:t>cavity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properties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tx1"/>
                </a:solidFill>
              </a:rPr>
              <a:t>ESR BB </a:t>
            </a:r>
            <a:r>
              <a:rPr lang="de-DE" dirty="0" err="1" smtClean="0">
                <a:solidFill>
                  <a:schemeClr val="tx1"/>
                </a:solidFill>
              </a:rPr>
              <a:t>pre-distortion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signal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outlook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752"/>
            <a:ext cx="4733925" cy="24258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</a:t>
            </a:r>
            <a:r>
              <a:rPr lang="de-DE" dirty="0" err="1" smtClean="0"/>
              <a:t>cavity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15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791075" y="1447801"/>
            <a:ext cx="4352925" cy="2085974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e-DE" sz="2200" dirty="0" err="1" smtClean="0"/>
              <a:t>measurement</a:t>
            </a:r>
            <a:r>
              <a:rPr lang="de-DE" sz="2200" dirty="0" smtClean="0"/>
              <a:t> </a:t>
            </a:r>
            <a:r>
              <a:rPr lang="de-DE" sz="2200" dirty="0" err="1" smtClean="0"/>
              <a:t>result</a:t>
            </a:r>
            <a:r>
              <a:rPr lang="de-DE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frequency</a:t>
            </a:r>
            <a:r>
              <a:rPr lang="de-DE" sz="2200" dirty="0" smtClean="0"/>
              <a:t> </a:t>
            </a:r>
            <a:r>
              <a:rPr lang="de-DE" sz="2200" dirty="0" err="1"/>
              <a:t>response</a:t>
            </a:r>
            <a:r>
              <a:rPr lang="de-DE" sz="2200" dirty="0"/>
              <a:t> </a:t>
            </a:r>
            <a:r>
              <a:rPr lang="de-DE" sz="2200" dirty="0" err="1"/>
              <a:t>results</a:t>
            </a:r>
            <a:r>
              <a:rPr lang="de-DE" sz="2200" dirty="0"/>
              <a:t> in </a:t>
            </a:r>
            <a:r>
              <a:rPr lang="de-DE" sz="2200" dirty="0" err="1"/>
              <a:t>distortion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input</a:t>
            </a:r>
            <a:r>
              <a:rPr lang="de-DE" sz="2200" dirty="0"/>
              <a:t> </a:t>
            </a:r>
            <a:r>
              <a:rPr lang="de-DE" sz="2200" dirty="0" err="1" smtClean="0"/>
              <a:t>voltage</a:t>
            </a:r>
            <a:endParaRPr lang="de-DE" sz="2200" dirty="0" smtClean="0"/>
          </a:p>
          <a:p>
            <a:pPr>
              <a:spcAft>
                <a:spcPts val="600"/>
              </a:spcAft>
            </a:pPr>
            <a:r>
              <a:rPr lang="de-DE" sz="2200" dirty="0" err="1" smtClean="0"/>
              <a:t>pre-distortion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signals</a:t>
            </a:r>
            <a:r>
              <a:rPr lang="de-DE" sz="2200" dirty="0" smtClean="0"/>
              <a:t>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necessary</a:t>
            </a:r>
            <a:endParaRPr lang="de-DE" sz="2200" dirty="0"/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350" y="3693242"/>
            <a:ext cx="4398245" cy="2788711"/>
          </a:xfrm>
          <a:prstGeom prst="rect">
            <a:avLst/>
          </a:prstGeom>
        </p:spPr>
      </p:pic>
      <p:sp>
        <p:nvSpPr>
          <p:cNvPr id="16" name="Inhaltsplatzhalter 2"/>
          <p:cNvSpPr txBox="1">
            <a:spLocks/>
          </p:cNvSpPr>
          <p:nvPr/>
        </p:nvSpPr>
        <p:spPr>
          <a:xfrm>
            <a:off x="704849" y="6301888"/>
            <a:ext cx="1838325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err="1" smtClean="0"/>
              <a:t>simulation</a:t>
            </a:r>
            <a:r>
              <a:rPr lang="de-DE" sz="800" dirty="0" smtClean="0"/>
              <a:t> </a:t>
            </a:r>
            <a:r>
              <a:rPr lang="de-DE" sz="800" dirty="0" err="1" smtClean="0"/>
              <a:t>without</a:t>
            </a:r>
            <a:r>
              <a:rPr lang="de-DE" sz="800" dirty="0" smtClean="0"/>
              <a:t> </a:t>
            </a:r>
            <a:r>
              <a:rPr lang="de-DE" sz="800" dirty="0" err="1" smtClean="0"/>
              <a:t>gap</a:t>
            </a:r>
            <a:r>
              <a:rPr lang="de-DE" sz="800" dirty="0" smtClean="0"/>
              <a:t> </a:t>
            </a:r>
            <a:r>
              <a:rPr lang="de-DE" sz="800" dirty="0" err="1" smtClean="0"/>
              <a:t>voltage</a:t>
            </a:r>
            <a:r>
              <a:rPr lang="de-DE" sz="800" dirty="0" smtClean="0"/>
              <a:t> </a:t>
            </a:r>
            <a:r>
              <a:rPr lang="de-DE" sz="800" dirty="0" err="1" smtClean="0"/>
              <a:t>divider</a:t>
            </a:r>
            <a:endParaRPr lang="de-DE" sz="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036"/>
            <a:ext cx="4476750" cy="29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LLRF - </a:t>
            </a:r>
            <a:r>
              <a:rPr lang="de-DE" dirty="0" err="1" smtClean="0"/>
              <a:t>pre-distortion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signals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16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252790919"/>
              </p:ext>
            </p:extLst>
          </p:nvPr>
        </p:nvGraphicFramePr>
        <p:xfrm>
          <a:off x="96757" y="2280122"/>
          <a:ext cx="3265806" cy="2081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334157533"/>
              </p:ext>
            </p:extLst>
          </p:nvPr>
        </p:nvGraphicFramePr>
        <p:xfrm>
          <a:off x="96757" y="4250728"/>
          <a:ext cx="3348038" cy="2211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0" y="1449125"/>
            <a:ext cx="3373598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 smtClean="0"/>
              <a:t>1.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u="sng" dirty="0" smtClean="0"/>
              <a:t>H</a:t>
            </a:r>
            <a:endParaRPr lang="de-DE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3373598" y="1423849"/>
            <a:ext cx="2246152" cy="9233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 smtClean="0"/>
              <a:t>2. </a:t>
            </a:r>
            <a:r>
              <a:rPr lang="de-DE" dirty="0" err="1" smtClean="0"/>
              <a:t>calculate</a:t>
            </a:r>
            <a:r>
              <a:rPr lang="de-DE" dirty="0" smtClean="0"/>
              <a:t> Fourier-</a:t>
            </a:r>
            <a:r>
              <a:rPr lang="de-DE" dirty="0" err="1" smtClean="0"/>
              <a:t>coefficients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pre-distorted</a:t>
            </a:r>
            <a:r>
              <a:rPr lang="de-DE" dirty="0" smtClean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 </a:t>
            </a:r>
          </a:p>
        </p:txBody>
      </p:sp>
      <p:sp>
        <p:nvSpPr>
          <p:cNvPr id="11" name="Rechteck 10"/>
          <p:cNvSpPr/>
          <p:nvPr/>
        </p:nvSpPr>
        <p:spPr>
          <a:xfrm>
            <a:off x="5861355" y="1449125"/>
            <a:ext cx="285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3. </a:t>
            </a:r>
            <a:r>
              <a:rPr lang="de-DE" dirty="0" err="1" smtClean="0"/>
              <a:t>transformation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time-domain + </a:t>
            </a:r>
            <a:r>
              <a:rPr lang="de-DE" dirty="0" err="1" smtClean="0"/>
              <a:t>application</a:t>
            </a:r>
            <a:endParaRPr lang="de-DE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5091" y="2561861"/>
            <a:ext cx="4752528" cy="64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9867" y="4514850"/>
            <a:ext cx="4863694" cy="62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Gerade Verbindung mit Pfeil 16"/>
          <p:cNvCxnSpPr/>
          <p:nvPr/>
        </p:nvCxnSpPr>
        <p:spPr>
          <a:xfrm flipV="1">
            <a:off x="4171951" y="4940027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3287874" y="5756757"/>
            <a:ext cx="2246152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 smtClean="0"/>
              <a:t>single-sine </a:t>
            </a:r>
            <a:r>
              <a:rPr lang="de-DE" dirty="0" err="1" smtClean="0"/>
              <a:t>signal</a:t>
            </a:r>
            <a:endParaRPr lang="de-DE" dirty="0" smtClean="0"/>
          </a:p>
        </p:txBody>
      </p:sp>
      <p:cxnSp>
        <p:nvCxnSpPr>
          <p:cNvPr id="22" name="Gerade Verbindung mit Pfeil 21"/>
          <p:cNvCxnSpPr/>
          <p:nvPr/>
        </p:nvCxnSpPr>
        <p:spPr>
          <a:xfrm flipV="1">
            <a:off x="4133851" y="3016883"/>
            <a:ext cx="0" cy="628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183099" y="3645533"/>
            <a:ext cx="309387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 smtClean="0"/>
              <a:t>linear, time-invariant </a:t>
            </a:r>
            <a:r>
              <a:rPr lang="de-DE" dirty="0" err="1" smtClean="0"/>
              <a:t>system</a:t>
            </a:r>
            <a:r>
              <a:rPr lang="de-DE" dirty="0" smtClean="0"/>
              <a:t>, </a:t>
            </a:r>
            <a:r>
              <a:rPr lang="de-DE" dirty="0" err="1" smtClean="0"/>
              <a:t>periodic</a:t>
            </a:r>
            <a:r>
              <a:rPr lang="de-DE" dirty="0" smtClean="0"/>
              <a:t> </a:t>
            </a:r>
            <a:r>
              <a:rPr lang="de-DE" dirty="0" err="1" smtClean="0"/>
              <a:t>signal</a:t>
            </a:r>
            <a:endParaRPr lang="de-DE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"/>
          </p:nvPr>
        </p:nvSpPr>
        <p:spPr>
          <a:xfrm>
            <a:off x="6021714" y="5396019"/>
            <a:ext cx="3122286" cy="11963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 err="1" smtClean="0"/>
              <a:t>periodic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r>
              <a:rPr lang="de-DE" sz="2200" dirty="0" smtClean="0"/>
              <a:t> -&gt; </a:t>
            </a:r>
            <a:r>
              <a:rPr lang="de-DE" sz="2200" dirty="0" err="1" smtClean="0"/>
              <a:t>one</a:t>
            </a:r>
            <a:r>
              <a:rPr lang="de-DE" sz="2200" dirty="0" smtClean="0"/>
              <a:t> </a:t>
            </a:r>
            <a:r>
              <a:rPr lang="de-DE" sz="2200" dirty="0" err="1" smtClean="0"/>
              <a:t>cavity</a:t>
            </a:r>
            <a:r>
              <a:rPr lang="de-DE" sz="2200" dirty="0" smtClean="0"/>
              <a:t> per pulse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moving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barriers</a:t>
            </a:r>
            <a:endParaRPr lang="de-DE" sz="2200" dirty="0" smtClean="0"/>
          </a:p>
        </p:txBody>
      </p:sp>
      <p:sp>
        <p:nvSpPr>
          <p:cNvPr id="19" name="Inhaltsplatzhalter 2"/>
          <p:cNvSpPr txBox="1">
            <a:spLocks/>
          </p:cNvSpPr>
          <p:nvPr/>
        </p:nvSpPr>
        <p:spPr>
          <a:xfrm>
            <a:off x="5937555" y="3186385"/>
            <a:ext cx="3282644" cy="1196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err="1" smtClean="0"/>
              <a:t>gap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r>
              <a:rPr lang="de-DE" dirty="0" smtClean="0"/>
              <a:t> </a:t>
            </a:r>
            <a:r>
              <a:rPr lang="de-DE" dirty="0" err="1" smtClean="0"/>
              <a:t>accuracy</a:t>
            </a:r>
            <a:r>
              <a:rPr lang="de-DE" dirty="0" smtClean="0"/>
              <a:t> </a:t>
            </a:r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bandwith</a:t>
            </a:r>
            <a:r>
              <a:rPr lang="de-DE" dirty="0" smtClean="0"/>
              <a:t> (=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transmittable</a:t>
            </a:r>
            <a:r>
              <a:rPr lang="de-DE" dirty="0" smtClean="0"/>
              <a:t> </a:t>
            </a:r>
            <a:r>
              <a:rPr lang="de-DE" dirty="0" err="1" smtClean="0"/>
              <a:t>b</a:t>
            </a:r>
            <a:r>
              <a:rPr lang="de-DE" baseline="-25000" dirty="0" err="1" smtClean="0"/>
              <a:t>n</a:t>
            </a:r>
            <a:r>
              <a:rPr lang="de-DE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74" y="2280122"/>
            <a:ext cx="5856126" cy="43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3" grpId="0"/>
      <p:bldP spid="18" grpId="0" build="p"/>
      <p:bldP spid="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LLRF - non-linear </a:t>
            </a:r>
            <a:r>
              <a:rPr lang="de-DE" dirty="0" err="1" smtClean="0"/>
              <a:t>predistortion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17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8" name="Picture 3" descr="C:\Users\harzheim\Desktop\TU&amp;GSI\TU\Weihnachtsfeier_2017\modelling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1023" y="1237132"/>
            <a:ext cx="4442232" cy="201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6962775" y="3271372"/>
            <a:ext cx="2080480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J. Harzheim, H. Klingbeil,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19614" y="3412282"/>
            <a:ext cx="4523642" cy="256218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a) Nonlinearity </a:t>
            </a:r>
            <a:r>
              <a:rPr lang="en-US" sz="2000" dirty="0"/>
              <a:t>is modeled by a static nonlinearity at the amplifier </a:t>
            </a:r>
            <a:r>
              <a:rPr lang="en-US" sz="2000" dirty="0" smtClean="0"/>
              <a:t>input, while </a:t>
            </a:r>
            <a:r>
              <a:rPr lang="en-US" sz="2000" dirty="0"/>
              <a:t>the rest of the system is modeled linear (Hammerstein model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b) Optimization </a:t>
            </a:r>
            <a:r>
              <a:rPr lang="en-US" sz="2000" dirty="0"/>
              <a:t>(iterative) of input signal for specific working </a:t>
            </a:r>
            <a:r>
              <a:rPr lang="en-US" sz="2000" dirty="0" smtClean="0"/>
              <a:t>point</a:t>
            </a:r>
            <a:endParaRPr lang="de-DE" sz="2200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627845"/>
              </p:ext>
            </p:extLst>
          </p:nvPr>
        </p:nvGraphicFramePr>
        <p:xfrm>
          <a:off x="0" y="1962150"/>
          <a:ext cx="4519613" cy="3207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Inhaltsplatzhalter 2"/>
          <p:cNvSpPr txBox="1">
            <a:spLocks/>
          </p:cNvSpPr>
          <p:nvPr/>
        </p:nvSpPr>
        <p:spPr>
          <a:xfrm>
            <a:off x="34004" y="1237132"/>
            <a:ext cx="4680871" cy="72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/>
              <a:t>p</a:t>
            </a:r>
            <a:r>
              <a:rPr lang="de-DE" sz="2200" dirty="0" err="1" smtClean="0"/>
              <a:t>roblem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linear </a:t>
            </a:r>
            <a:r>
              <a:rPr lang="de-DE" sz="2200" dirty="0" err="1" smtClean="0"/>
              <a:t>pre-distortion</a:t>
            </a:r>
            <a:r>
              <a:rPr lang="de-DE" sz="2200" dirty="0" smtClean="0"/>
              <a:t>: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</a:t>
            </a:r>
            <a:r>
              <a:rPr lang="de-DE" sz="2200" dirty="0" err="1" smtClean="0"/>
              <a:t>characteristic</a:t>
            </a:r>
            <a:endParaRPr lang="de-DE" sz="22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1" y="5315243"/>
            <a:ext cx="4519612" cy="999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/>
              <a:t>n</a:t>
            </a:r>
            <a:r>
              <a:rPr lang="de-DE" sz="2200" dirty="0" err="1" smtClean="0"/>
              <a:t>o</a:t>
            </a:r>
            <a:r>
              <a:rPr lang="de-DE" sz="2200" dirty="0" smtClean="0"/>
              <a:t> </a:t>
            </a:r>
            <a:r>
              <a:rPr lang="de-DE" sz="2200" dirty="0" err="1" smtClean="0"/>
              <a:t>datasheet</a:t>
            </a:r>
            <a:r>
              <a:rPr lang="de-DE" sz="2200" dirty="0" smtClean="0"/>
              <a:t> </a:t>
            </a:r>
            <a:r>
              <a:rPr lang="de-DE" sz="2200" dirty="0" err="1" smtClean="0"/>
              <a:t>value</a:t>
            </a:r>
            <a:r>
              <a:rPr lang="de-DE" sz="2200" dirty="0" smtClean="0"/>
              <a:t> </a:t>
            </a:r>
            <a:r>
              <a:rPr lang="de-DE" sz="2200" dirty="0" err="1" smtClean="0"/>
              <a:t>depicts</a:t>
            </a:r>
            <a:r>
              <a:rPr lang="de-DE" sz="2200" dirty="0" smtClean="0"/>
              <a:t> </a:t>
            </a:r>
            <a:r>
              <a:rPr lang="de-DE" sz="2200" dirty="0" err="1" smtClean="0"/>
              <a:t>this</a:t>
            </a:r>
            <a:r>
              <a:rPr lang="de-DE" sz="2200" dirty="0" smtClean="0"/>
              <a:t> </a:t>
            </a:r>
            <a:r>
              <a:rPr lang="de-DE" sz="2200" dirty="0" err="1" smtClean="0"/>
              <a:t>characteristic</a:t>
            </a:r>
            <a:r>
              <a:rPr lang="de-DE" sz="2200" dirty="0" smtClean="0"/>
              <a:t> -&gt;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</a:t>
            </a:r>
            <a:r>
              <a:rPr lang="de-DE" sz="2200" dirty="0" err="1" smtClean="0"/>
              <a:t>selection</a:t>
            </a:r>
            <a:r>
              <a:rPr lang="de-DE" sz="2200" dirty="0" smtClean="0"/>
              <a:t> </a:t>
            </a:r>
            <a:r>
              <a:rPr lang="de-DE" sz="2200" dirty="0" err="1" smtClean="0"/>
              <a:t>by</a:t>
            </a:r>
            <a:r>
              <a:rPr lang="de-DE" sz="2200" dirty="0" smtClean="0"/>
              <a:t> </a:t>
            </a:r>
            <a:r>
              <a:rPr lang="de-DE" sz="2200" dirty="0" err="1" smtClean="0"/>
              <a:t>testing</a:t>
            </a:r>
            <a:endParaRPr lang="de-DE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327" y="3412282"/>
            <a:ext cx="3877167" cy="30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18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490" y="139353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at ESR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theory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operation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choice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prototype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impedance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measurement+modeling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PSpice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pre-distortion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/>
              <a:t>ESR BB </a:t>
            </a:r>
            <a:r>
              <a:rPr lang="de-DE" dirty="0" err="1" smtClean="0"/>
              <a:t>signal</a:t>
            </a:r>
            <a:r>
              <a:rPr lang="de-DE" dirty="0" smtClean="0"/>
              <a:t> </a:t>
            </a:r>
            <a:r>
              <a:rPr lang="de-DE" dirty="0" err="1" smtClean="0"/>
              <a:t>generation</a:t>
            </a:r>
            <a:endParaRPr lang="de-DE" dirty="0" smtClean="0"/>
          </a:p>
          <a:p>
            <a:pPr>
              <a:lnSpc>
                <a:spcPct val="110000"/>
              </a:lnSpc>
            </a:pPr>
            <a:r>
              <a:rPr lang="de-DE" dirty="0" smtClean="0"/>
              <a:t>ESR BB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>
              <a:lnSpc>
                <a:spcPct val="110000"/>
              </a:lnSpc>
            </a:pPr>
            <a:r>
              <a:rPr lang="de-DE" dirty="0" smtClean="0"/>
              <a:t>ESR BB </a:t>
            </a:r>
            <a:r>
              <a:rPr lang="de-DE" dirty="0" err="1" smtClean="0"/>
              <a:t>outlook</a:t>
            </a:r>
            <a:endParaRPr lang="de-DE" dirty="0" smtClean="0"/>
          </a:p>
          <a:p>
            <a:pPr>
              <a:lnSpc>
                <a:spcPct val="110000"/>
              </a:lnSpc>
            </a:pPr>
            <a:endParaRPr lang="de-DE" dirty="0"/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LLRF – </a:t>
            </a:r>
            <a:r>
              <a:rPr lang="de-DE" dirty="0" err="1" smtClean="0"/>
              <a:t>re-triggering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19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6386569" y="2060847"/>
            <a:ext cx="914400" cy="576064"/>
          </a:xfrm>
          <a:prstGeom prst="rect">
            <a:avLst/>
          </a:prstGeom>
          <a:solidFill>
            <a:srgbClr val="FFFF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Tabor AWG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390996" y="1772815"/>
            <a:ext cx="828849" cy="1152128"/>
          </a:xfrm>
          <a:prstGeom prst="rect">
            <a:avLst/>
          </a:prstGeom>
          <a:solidFill>
            <a:srgbClr val="B9DC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DDS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(h=1)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398444" y="3068959"/>
            <a:ext cx="914400" cy="576064"/>
          </a:xfrm>
          <a:prstGeom prst="rect">
            <a:avLst/>
          </a:prstGeom>
          <a:solidFill>
            <a:srgbClr val="FFFF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Tabor AWG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877021" y="1772814"/>
            <a:ext cx="828849" cy="1152128"/>
          </a:xfrm>
          <a:prstGeom prst="rect">
            <a:avLst/>
          </a:prstGeom>
          <a:solidFill>
            <a:srgbClr val="E8794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TRG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RD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>
            <a:stCxn id="8" idx="3"/>
            <a:endCxn id="13" idx="1"/>
          </p:cNvCxnSpPr>
          <p:nvPr/>
        </p:nvCxnSpPr>
        <p:spPr>
          <a:xfrm flipV="1">
            <a:off x="4219845" y="2348878"/>
            <a:ext cx="657176" cy="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3" idx="3"/>
          </p:cNvCxnSpPr>
          <p:nvPr/>
        </p:nvCxnSpPr>
        <p:spPr>
          <a:xfrm>
            <a:off x="5705870" y="2348878"/>
            <a:ext cx="680699" cy="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winkelte Verbindung 15"/>
          <p:cNvCxnSpPr/>
          <p:nvPr/>
        </p:nvCxnSpPr>
        <p:spPr>
          <a:xfrm>
            <a:off x="5705870" y="2764785"/>
            <a:ext cx="680698" cy="432049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 Verbindung 16"/>
          <p:cNvCxnSpPr>
            <a:stCxn id="7" idx="3"/>
          </p:cNvCxnSpPr>
          <p:nvPr/>
        </p:nvCxnSpPr>
        <p:spPr>
          <a:xfrm>
            <a:off x="7300969" y="2348879"/>
            <a:ext cx="1237347" cy="579678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7664033" y="2733427"/>
            <a:ext cx="594744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8437324" y="2764537"/>
                <a:ext cx="574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324" y="2764537"/>
                <a:ext cx="574132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19"/>
          <p:cNvCxnSpPr>
            <a:stCxn id="9" idx="3"/>
          </p:cNvCxnSpPr>
          <p:nvPr/>
        </p:nvCxnSpPr>
        <p:spPr>
          <a:xfrm>
            <a:off x="7312844" y="3356991"/>
            <a:ext cx="61991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7923234" y="2924943"/>
            <a:ext cx="0" cy="43204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3367246" y="1628799"/>
            <a:ext cx="0" cy="4824536"/>
          </a:xfrm>
          <a:prstGeom prst="line">
            <a:avLst/>
          </a:prstGeom>
          <a:ln w="31750">
            <a:solidFill>
              <a:srgbClr val="08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3390996" y="5157191"/>
            <a:ext cx="828849" cy="1152128"/>
          </a:xfrm>
          <a:prstGeom prst="rect">
            <a:avLst/>
          </a:prstGeom>
          <a:solidFill>
            <a:srgbClr val="C1C1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SCU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390996" y="3501007"/>
            <a:ext cx="828849" cy="1152128"/>
          </a:xfrm>
          <a:prstGeom prst="rect">
            <a:avLst/>
          </a:prstGeom>
          <a:solidFill>
            <a:srgbClr val="C1C1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DAC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5" name="Gerade Verbindung 24"/>
          <p:cNvCxnSpPr/>
          <p:nvPr/>
        </p:nvCxnSpPr>
        <p:spPr>
          <a:xfrm>
            <a:off x="4865147" y="1637059"/>
            <a:ext cx="0" cy="4824536"/>
          </a:xfrm>
          <a:prstGeom prst="line">
            <a:avLst/>
          </a:prstGeom>
          <a:ln w="31750">
            <a:solidFill>
              <a:srgbClr val="088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>
          <a:xfrm>
            <a:off x="4888519" y="3497392"/>
            <a:ext cx="924607" cy="1152128"/>
          </a:xfrm>
          <a:prstGeom prst="rect">
            <a:avLst/>
          </a:prstGeom>
          <a:solidFill>
            <a:srgbClr val="C896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RAMP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</a:rPr>
              <a:t>CONV.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/>
          <p:cNvCxnSpPr>
            <a:stCxn id="24" idx="3"/>
            <a:endCxn id="26" idx="1"/>
          </p:cNvCxnSpPr>
          <p:nvPr/>
        </p:nvCxnSpPr>
        <p:spPr>
          <a:xfrm flipV="1">
            <a:off x="4219845" y="4073456"/>
            <a:ext cx="668674" cy="3615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winkelte Verbindung 27"/>
          <p:cNvCxnSpPr>
            <a:stCxn id="26" idx="0"/>
            <a:endCxn id="8" idx="2"/>
          </p:cNvCxnSpPr>
          <p:nvPr/>
        </p:nvCxnSpPr>
        <p:spPr>
          <a:xfrm rot="16200000" flipV="1">
            <a:off x="4291898" y="2438467"/>
            <a:ext cx="572449" cy="1545402"/>
          </a:xfrm>
          <a:prstGeom prst="bentConnector3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5217370" y="5157191"/>
            <a:ext cx="828849" cy="1152128"/>
          </a:xfrm>
          <a:prstGeom prst="rect">
            <a:avLst/>
          </a:prstGeom>
          <a:solidFill>
            <a:srgbClr val="9846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PC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30" name="Picture 2" descr="C:\Users\harzheim\Documents\TU&amp;GSI\LLRF17\Ramp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342" y="5171242"/>
            <a:ext cx="2247982" cy="12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Gerade Verbindung mit Pfeil 30"/>
          <p:cNvCxnSpPr>
            <a:stCxn id="29" idx="1"/>
            <a:endCxn id="23" idx="3"/>
          </p:cNvCxnSpPr>
          <p:nvPr/>
        </p:nvCxnSpPr>
        <p:spPr>
          <a:xfrm flipH="1">
            <a:off x="4219845" y="5733255"/>
            <a:ext cx="99752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81" y="2377206"/>
            <a:ext cx="3048564" cy="2103816"/>
          </a:xfrm>
          <a:prstGeom prst="rect">
            <a:avLst/>
          </a:prstGeom>
        </p:spPr>
      </p:pic>
      <p:sp>
        <p:nvSpPr>
          <p:cNvPr id="56" name="Inhaltsplatzhalter 2"/>
          <p:cNvSpPr txBox="1">
            <a:spLocks/>
          </p:cNvSpPr>
          <p:nvPr/>
        </p:nvSpPr>
        <p:spPr>
          <a:xfrm>
            <a:off x="0" y="1311297"/>
            <a:ext cx="3476625" cy="1258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when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moved</a:t>
            </a:r>
            <a:r>
              <a:rPr lang="de-DE" sz="2200" dirty="0" smtClean="0"/>
              <a:t>, </a:t>
            </a:r>
            <a:r>
              <a:rPr lang="de-DE" sz="2200" dirty="0" err="1" smtClean="0"/>
              <a:t>consecutive</a:t>
            </a:r>
            <a:r>
              <a:rPr lang="de-DE" sz="2200" dirty="0" smtClean="0"/>
              <a:t> </a:t>
            </a:r>
            <a:r>
              <a:rPr lang="de-DE" sz="2200" dirty="0" err="1" smtClean="0"/>
              <a:t>pre-distorted</a:t>
            </a:r>
            <a:r>
              <a:rPr lang="de-DE" sz="2200" dirty="0" smtClean="0"/>
              <a:t> </a:t>
            </a:r>
            <a:r>
              <a:rPr lang="de-DE" sz="2200" dirty="0" err="1" smtClean="0"/>
              <a:t>waveforms</a:t>
            </a:r>
            <a:r>
              <a:rPr lang="de-DE" sz="2200" dirty="0" smtClean="0"/>
              <a:t> </a:t>
            </a:r>
            <a:r>
              <a:rPr lang="de-DE" sz="2200" dirty="0" err="1" smtClean="0"/>
              <a:t>may</a:t>
            </a:r>
            <a:r>
              <a:rPr lang="de-DE" sz="2200" dirty="0" smtClean="0"/>
              <a:t> </a:t>
            </a:r>
            <a:r>
              <a:rPr lang="de-DE" sz="2200" dirty="0" err="1" smtClean="0"/>
              <a:t>overlap</a:t>
            </a:r>
            <a:endParaRPr lang="de-DE" sz="2200" dirty="0"/>
          </a:p>
        </p:txBody>
      </p:sp>
      <p:sp>
        <p:nvSpPr>
          <p:cNvPr id="58" name="Inhaltsplatzhalter 2"/>
          <p:cNvSpPr txBox="1">
            <a:spLocks/>
          </p:cNvSpPr>
          <p:nvPr/>
        </p:nvSpPr>
        <p:spPr>
          <a:xfrm>
            <a:off x="-1" y="4527721"/>
            <a:ext cx="3476625" cy="1549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signal</a:t>
            </a:r>
            <a:r>
              <a:rPr lang="de-DE" sz="2200" dirty="0" smtClean="0"/>
              <a:t> </a:t>
            </a:r>
            <a:r>
              <a:rPr lang="de-DE" sz="2200" dirty="0" err="1" smtClean="0"/>
              <a:t>generation</a:t>
            </a:r>
            <a:r>
              <a:rPr lang="de-DE" sz="2200" dirty="0" smtClean="0"/>
              <a:t> must </a:t>
            </a:r>
            <a:r>
              <a:rPr lang="de-DE" sz="2200" dirty="0" err="1" smtClean="0"/>
              <a:t>detect</a:t>
            </a:r>
            <a:r>
              <a:rPr lang="de-DE" sz="2200" dirty="0" smtClean="0"/>
              <a:t> </a:t>
            </a:r>
            <a:r>
              <a:rPr lang="de-DE" sz="2200" dirty="0" err="1" smtClean="0"/>
              <a:t>new</a:t>
            </a:r>
            <a:r>
              <a:rPr lang="de-DE" sz="2200" dirty="0" smtClean="0"/>
              <a:t> </a:t>
            </a:r>
            <a:r>
              <a:rPr lang="de-DE" sz="2200" dirty="0" err="1" smtClean="0"/>
              <a:t>trigger</a:t>
            </a:r>
            <a:r>
              <a:rPr lang="de-DE" sz="2200" dirty="0" smtClean="0"/>
              <a:t> </a:t>
            </a:r>
            <a:r>
              <a:rPr lang="de-DE" sz="2200" dirty="0" err="1" smtClean="0"/>
              <a:t>while</a:t>
            </a:r>
            <a:r>
              <a:rPr lang="de-DE" sz="2200" dirty="0" smtClean="0"/>
              <a:t> </a:t>
            </a:r>
            <a:r>
              <a:rPr lang="de-DE" sz="2200" dirty="0" err="1" smtClean="0"/>
              <a:t>output</a:t>
            </a:r>
            <a:r>
              <a:rPr lang="de-DE" sz="2200" dirty="0" smtClean="0"/>
              <a:t> still </a:t>
            </a:r>
            <a:r>
              <a:rPr lang="de-DE" sz="2200" dirty="0" err="1" smtClean="0"/>
              <a:t>active</a:t>
            </a:r>
            <a:endParaRPr lang="de-DE" sz="2200" dirty="0" smtClean="0"/>
          </a:p>
          <a:p>
            <a:r>
              <a:rPr lang="de-DE" sz="2200" dirty="0" smtClean="0"/>
              <a:t>-&gt; 2 </a:t>
            </a:r>
            <a:r>
              <a:rPr lang="de-DE" sz="2200" dirty="0" err="1" smtClean="0"/>
              <a:t>alternating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r>
              <a:rPr lang="de-DE" sz="2200" dirty="0" smtClean="0"/>
              <a:t> </a:t>
            </a:r>
            <a:r>
              <a:rPr lang="de-DE" sz="2200" dirty="0" err="1" smtClean="0"/>
              <a:t>generators</a:t>
            </a:r>
            <a:endParaRPr lang="de-DE" sz="2200" dirty="0"/>
          </a:p>
        </p:txBody>
      </p:sp>
      <p:sp>
        <p:nvSpPr>
          <p:cNvPr id="59" name="Textfeld 58"/>
          <p:cNvSpPr txBox="1"/>
          <p:nvPr/>
        </p:nvSpPr>
        <p:spPr>
          <a:xfrm>
            <a:off x="4788394" y="1193181"/>
            <a:ext cx="168679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200" dirty="0" err="1" smtClean="0"/>
              <a:t>produce</a:t>
            </a:r>
            <a:r>
              <a:rPr lang="de-DE" sz="1200" dirty="0" smtClean="0"/>
              <a:t> </a:t>
            </a:r>
            <a:r>
              <a:rPr lang="de-DE" sz="1200" dirty="0" err="1" smtClean="0"/>
              <a:t>alternating</a:t>
            </a:r>
            <a:r>
              <a:rPr lang="de-DE" sz="1200" dirty="0" smtClean="0"/>
              <a:t> </a:t>
            </a:r>
            <a:r>
              <a:rPr lang="de-DE" sz="1200" dirty="0" err="1" smtClean="0"/>
              <a:t>trigger</a:t>
            </a:r>
            <a:r>
              <a:rPr lang="de-DE" sz="1200" dirty="0" smtClean="0"/>
              <a:t> </a:t>
            </a:r>
            <a:r>
              <a:rPr lang="de-DE" sz="1200" dirty="0" err="1" smtClean="0"/>
              <a:t>pulses</a:t>
            </a:r>
            <a:endParaRPr lang="de-DE" sz="120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6386568" y="1599182"/>
            <a:ext cx="1385832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200" dirty="0" err="1" smtClean="0"/>
              <a:t>playback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every</a:t>
            </a:r>
            <a:r>
              <a:rPr lang="de-DE" sz="1200" dirty="0" smtClean="0"/>
              <a:t> 2nd </a:t>
            </a:r>
            <a:r>
              <a:rPr lang="de-DE" sz="1200" dirty="0" err="1" smtClean="0"/>
              <a:t>waveform</a:t>
            </a:r>
            <a:endParaRPr lang="de-DE" sz="1200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7932758" y="2276475"/>
            <a:ext cx="107869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sz="1200" dirty="0" err="1" smtClean="0"/>
              <a:t>signal</a:t>
            </a:r>
            <a:r>
              <a:rPr lang="de-DE" sz="1200" dirty="0" smtClean="0"/>
              <a:t> </a:t>
            </a:r>
            <a:r>
              <a:rPr lang="de-DE" sz="1200" dirty="0" err="1" smtClean="0"/>
              <a:t>combination</a:t>
            </a:r>
            <a:endParaRPr lang="de-DE" sz="1200" dirty="0" smtClean="0"/>
          </a:p>
        </p:txBody>
      </p:sp>
      <p:sp>
        <p:nvSpPr>
          <p:cNvPr id="62" name="Inhaltsplatzhalter 2"/>
          <p:cNvSpPr txBox="1">
            <a:spLocks/>
          </p:cNvSpPr>
          <p:nvPr/>
        </p:nvSpPr>
        <p:spPr>
          <a:xfrm>
            <a:off x="4718607" y="6420736"/>
            <a:ext cx="2080480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K. Groß, H. Klingbeil,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8580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8" grpId="0" animBg="1"/>
      <p:bldP spid="19" grpId="0"/>
      <p:bldP spid="23" grpId="0" animBg="1"/>
      <p:bldP spid="24" grpId="0" animBg="1"/>
      <p:bldP spid="26" grpId="0" animBg="1"/>
      <p:bldP spid="29" grpId="0" animBg="1"/>
      <p:bldP spid="59" grpId="0"/>
      <p:bldP spid="60" grpId="0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</a:t>
            </a:r>
            <a:r>
              <a:rPr lang="de-DE" dirty="0" err="1" smtClean="0"/>
              <a:t>utline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de-DE" dirty="0" err="1"/>
              <a:t>m</a:t>
            </a:r>
            <a:r>
              <a:rPr lang="de-DE" dirty="0" err="1" smtClean="0"/>
              <a:t>otivation</a:t>
            </a:r>
            <a:r>
              <a:rPr lang="de-DE" dirty="0" smtClean="0"/>
              <a:t>/</a:t>
            </a:r>
            <a:r>
              <a:rPr lang="de-DE" dirty="0" err="1" smtClean="0"/>
              <a:t>history</a:t>
            </a:r>
            <a:r>
              <a:rPr lang="de-DE" dirty="0" smtClean="0"/>
              <a:t> at ESR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theory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operation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choice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prototype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impedance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measurement+modeling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PSpice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pre-distortion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signal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outlook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harzheim\Desktop\TU&amp;GSI\TU\Weihnachtsfeier_2017\Vergleich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78833"/>
            <a:ext cx="3955038" cy="22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BB </a:t>
            </a:r>
            <a:r>
              <a:rPr lang="de-DE" dirty="0" err="1" smtClean="0"/>
              <a:t>system</a:t>
            </a:r>
            <a:r>
              <a:rPr lang="de-DE" dirty="0" smtClean="0"/>
              <a:t> –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I 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9676"/>
            <a:ext cx="3876676" cy="285619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20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4419601" y="1504951"/>
            <a:ext cx="3566895" cy="18954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smtClean="0"/>
              <a:t>linear </a:t>
            </a:r>
            <a:r>
              <a:rPr lang="de-DE" sz="2200" dirty="0" err="1" smtClean="0"/>
              <a:t>pre-distortion</a:t>
            </a:r>
            <a:r>
              <a:rPr lang="de-DE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U</a:t>
            </a:r>
            <a:r>
              <a:rPr lang="de-DE" sz="2200" baseline="-25000" dirty="0" err="1" smtClean="0"/>
              <a:t>b</a:t>
            </a:r>
            <a:r>
              <a:rPr lang="de-DE" sz="2200" dirty="0" smtClean="0"/>
              <a:t>=520 V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good</a:t>
            </a:r>
            <a:r>
              <a:rPr lang="de-DE" sz="2200" dirty="0" smtClean="0"/>
              <a:t> </a:t>
            </a:r>
            <a:r>
              <a:rPr lang="de-DE" sz="2200" dirty="0" err="1" smtClean="0"/>
              <a:t>quality</a:t>
            </a:r>
            <a:endParaRPr lang="de-DE" sz="2200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4419601" y="3792393"/>
            <a:ext cx="4619624" cy="26084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smtClean="0"/>
              <a:t>non-linear </a:t>
            </a:r>
            <a:r>
              <a:rPr lang="de-DE" sz="2200" dirty="0" err="1" smtClean="0"/>
              <a:t>pre-distortion</a:t>
            </a:r>
            <a:r>
              <a:rPr lang="de-DE" sz="2200" dirty="0" smtClean="0"/>
              <a:t>: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U</a:t>
            </a:r>
            <a:r>
              <a:rPr lang="de-DE" sz="2200" baseline="-25000" dirty="0" err="1" smtClean="0"/>
              <a:t>b</a:t>
            </a:r>
            <a:r>
              <a:rPr lang="de-DE" sz="2200" dirty="0" smtClean="0"/>
              <a:t>=800 V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improvement</a:t>
            </a:r>
            <a:r>
              <a:rPr lang="de-DE" sz="2200" dirty="0" smtClean="0"/>
              <a:t> in </a:t>
            </a:r>
            <a:r>
              <a:rPr lang="de-DE" sz="2200" dirty="0" err="1" smtClean="0"/>
              <a:t>ringing</a:t>
            </a:r>
            <a:r>
              <a:rPr lang="de-DE" sz="2200" dirty="0" smtClean="0"/>
              <a:t> after pulse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symmetry</a:t>
            </a:r>
            <a:r>
              <a:rPr lang="de-DE" sz="2200" dirty="0" smtClean="0"/>
              <a:t> </a:t>
            </a:r>
            <a:r>
              <a:rPr lang="de-DE" sz="2200" dirty="0" err="1" smtClean="0"/>
              <a:t>insufficient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dirty="0" smtClean="0"/>
              <a:t>(internal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</a:t>
            </a:r>
            <a:r>
              <a:rPr lang="de-DE" sz="2200" dirty="0" err="1" smtClean="0"/>
              <a:t>limitation</a:t>
            </a:r>
            <a:r>
              <a:rPr lang="de-DE" sz="2200" dirty="0" smtClean="0"/>
              <a:t>?)</a:t>
            </a:r>
            <a:endParaRPr lang="de-DE" sz="22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>
          <a:xfrm>
            <a:off x="2686050" y="6400800"/>
            <a:ext cx="2080480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J. Harzheim,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4562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ESR BB </a:t>
            </a:r>
            <a:r>
              <a:rPr lang="de-DE" dirty="0" err="1"/>
              <a:t>system</a:t>
            </a:r>
            <a:r>
              <a:rPr lang="de-DE" dirty="0"/>
              <a:t> –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smtClean="0"/>
              <a:t>II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743574" y="5581278"/>
            <a:ext cx="3276600" cy="11541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sz="2200" dirty="0" err="1" smtClean="0"/>
              <a:t>full</a:t>
            </a:r>
            <a:r>
              <a:rPr lang="de-DE" sz="2200" dirty="0" smtClean="0"/>
              <a:t> </a:t>
            </a:r>
            <a:r>
              <a:rPr lang="de-DE" sz="2200" dirty="0" err="1" smtClean="0"/>
              <a:t>system</a:t>
            </a:r>
            <a:r>
              <a:rPr lang="de-DE" sz="2200" dirty="0" smtClean="0"/>
              <a:t> </a:t>
            </a:r>
            <a:r>
              <a:rPr lang="de-DE" sz="2200" dirty="0" err="1" smtClean="0"/>
              <a:t>works</a:t>
            </a:r>
            <a:r>
              <a:rPr lang="de-DE" sz="2200" dirty="0" smtClean="0"/>
              <a:t> </a:t>
            </a:r>
            <a:br>
              <a:rPr lang="de-DE" sz="2200" dirty="0" smtClean="0"/>
            </a:br>
            <a:r>
              <a:rPr lang="de-DE" sz="2200" dirty="0" err="1" smtClean="0"/>
              <a:t>as</a:t>
            </a:r>
            <a:r>
              <a:rPr lang="de-DE" sz="2200" dirty="0" smtClean="0"/>
              <a:t> </a:t>
            </a:r>
            <a:r>
              <a:rPr lang="de-DE" sz="2200" dirty="0" err="1" smtClean="0"/>
              <a:t>intended</a:t>
            </a:r>
            <a:r>
              <a:rPr lang="de-DE" sz="2200" dirty="0" smtClean="0"/>
              <a:t>!</a:t>
            </a:r>
            <a:br>
              <a:rPr lang="de-DE" sz="2200" dirty="0" smtClean="0"/>
            </a:br>
            <a:r>
              <a:rPr lang="de-DE" sz="2200" dirty="0" smtClean="0"/>
              <a:t>-&gt; </a:t>
            </a:r>
            <a:r>
              <a:rPr lang="de-DE" sz="2200" dirty="0" err="1"/>
              <a:t>i</a:t>
            </a:r>
            <a:r>
              <a:rPr lang="de-DE" sz="2200" dirty="0" err="1" smtClean="0"/>
              <a:t>nstallation</a:t>
            </a:r>
            <a:r>
              <a:rPr lang="de-DE" sz="2200" dirty="0" smtClean="0"/>
              <a:t> </a:t>
            </a:r>
            <a:r>
              <a:rPr lang="de-DE" sz="2200" dirty="0" err="1" smtClean="0"/>
              <a:t>appproval</a:t>
            </a:r>
            <a:endParaRPr lang="de-DE" sz="22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8" y="2493666"/>
            <a:ext cx="5188962" cy="3787049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326013" y="6280715"/>
            <a:ext cx="2080480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K. </a:t>
            </a:r>
            <a:r>
              <a:rPr lang="de-DE" sz="800" dirty="0"/>
              <a:t>G</a:t>
            </a:r>
            <a:r>
              <a:rPr lang="de-DE" sz="800" dirty="0" smtClean="0"/>
              <a:t>roß,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133975" y="2493667"/>
            <a:ext cx="3886199" cy="28593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 smtClean="0"/>
              <a:t>two</a:t>
            </a:r>
            <a:r>
              <a:rPr lang="de-DE" sz="2200" dirty="0" smtClean="0"/>
              <a:t> </a:t>
            </a:r>
            <a:r>
              <a:rPr lang="de-DE" sz="2200" dirty="0" err="1" smtClean="0"/>
              <a:t>revolution</a:t>
            </a:r>
            <a:r>
              <a:rPr lang="de-DE" sz="2200" dirty="0" smtClean="0"/>
              <a:t> </a:t>
            </a:r>
            <a:r>
              <a:rPr lang="de-DE" sz="2200" dirty="0" err="1" smtClean="0"/>
              <a:t>periods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shown</a:t>
            </a:r>
            <a:endParaRPr lang="de-DE" sz="2200" dirty="0" smtClean="0"/>
          </a:p>
          <a:p>
            <a:pPr>
              <a:spcAft>
                <a:spcPts val="600"/>
              </a:spcAft>
            </a:pPr>
            <a:r>
              <a:rPr lang="de-DE" sz="2200" dirty="0" err="1" smtClean="0"/>
              <a:t>here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created</a:t>
            </a:r>
            <a:r>
              <a:rPr lang="de-DE" sz="2200" dirty="0" smtClean="0"/>
              <a:t> at </a:t>
            </a:r>
            <a:r>
              <a:rPr lang="de-DE" sz="2200" dirty="0" err="1" smtClean="0"/>
              <a:t>equal</a:t>
            </a:r>
            <a:r>
              <a:rPr lang="de-DE" sz="2200" dirty="0" smtClean="0"/>
              <a:t> </a:t>
            </a:r>
            <a:r>
              <a:rPr lang="de-DE" sz="2200" dirty="0" err="1" smtClean="0"/>
              <a:t>phase</a:t>
            </a:r>
            <a:r>
              <a:rPr lang="de-DE" sz="2200" dirty="0" smtClean="0"/>
              <a:t> angle (</a:t>
            </a:r>
            <a:r>
              <a:rPr lang="de-DE" sz="2200" dirty="0" err="1" smtClean="0"/>
              <a:t>amplitude</a:t>
            </a:r>
            <a:r>
              <a:rPr lang="de-DE" sz="2200" dirty="0" smtClean="0"/>
              <a:t> </a:t>
            </a:r>
            <a:r>
              <a:rPr lang="de-DE" sz="2200" dirty="0" err="1" smtClean="0"/>
              <a:t>doubles</a:t>
            </a:r>
            <a:r>
              <a:rPr lang="de-DE" sz="22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de-DE" sz="2200" dirty="0" err="1" smtClean="0"/>
              <a:t>one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</a:t>
            </a:r>
            <a:r>
              <a:rPr lang="de-DE" sz="2200" dirty="0" smtClean="0"/>
              <a:t>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shifted</a:t>
            </a:r>
            <a:r>
              <a:rPr lang="de-DE" sz="2200" dirty="0" smtClean="0"/>
              <a:t> </a:t>
            </a:r>
            <a:r>
              <a:rPr lang="de-DE" sz="2200" dirty="0" err="1" smtClean="0"/>
              <a:t>by</a:t>
            </a:r>
            <a:r>
              <a:rPr lang="de-DE" sz="2200" dirty="0" smtClean="0"/>
              <a:t> 180° in </a:t>
            </a:r>
            <a:r>
              <a:rPr lang="de-DE" sz="2200" dirty="0" err="1" smtClean="0"/>
              <a:t>both</a:t>
            </a:r>
            <a:r>
              <a:rPr lang="de-DE" sz="2200" dirty="0" smtClean="0"/>
              <a:t> </a:t>
            </a:r>
            <a:r>
              <a:rPr lang="de-DE" sz="2200" dirty="0" err="1" smtClean="0"/>
              <a:t>directions</a:t>
            </a:r>
            <a:endParaRPr lang="de-DE" sz="2200" dirty="0" smtClean="0"/>
          </a:p>
        </p:txBody>
      </p:sp>
      <p:sp>
        <p:nvSpPr>
          <p:cNvPr id="3" name="Pfeil nach rechts 2"/>
          <p:cNvSpPr/>
          <p:nvPr/>
        </p:nvSpPr>
        <p:spPr>
          <a:xfrm>
            <a:off x="5276850" y="5772150"/>
            <a:ext cx="466725" cy="772379"/>
          </a:xfrm>
          <a:prstGeom prst="rightArrow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326013" y="1353263"/>
            <a:ext cx="7551162" cy="9327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200" dirty="0" err="1" smtClean="0"/>
              <a:t>phase</a:t>
            </a:r>
            <a:r>
              <a:rPr lang="de-DE" sz="2200" dirty="0" smtClean="0"/>
              <a:t> </a:t>
            </a:r>
            <a:r>
              <a:rPr lang="de-DE" sz="2200" dirty="0" err="1" smtClean="0"/>
              <a:t>shifting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moving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barriers</a:t>
            </a:r>
            <a:r>
              <a:rPr lang="de-DE" sz="2200" dirty="0" smtClean="0"/>
              <a:t> </a:t>
            </a:r>
            <a:r>
              <a:rPr lang="de-DE" sz="2200" dirty="0" err="1" smtClean="0"/>
              <a:t>demonstrated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</a:t>
            </a:r>
            <a:r>
              <a:rPr lang="de-DE" sz="2200" dirty="0" err="1" smtClean="0"/>
              <a:t>full</a:t>
            </a:r>
            <a:r>
              <a:rPr lang="de-DE" sz="2200" dirty="0" smtClean="0"/>
              <a:t> </a:t>
            </a:r>
            <a:r>
              <a:rPr lang="de-DE" sz="2200" dirty="0" err="1" smtClean="0"/>
              <a:t>system</a:t>
            </a:r>
            <a:r>
              <a:rPr lang="de-DE" sz="2200" dirty="0" smtClean="0"/>
              <a:t> (</a:t>
            </a:r>
            <a:r>
              <a:rPr lang="de-DE" sz="2200" dirty="0" err="1" smtClean="0"/>
              <a:t>manual</a:t>
            </a:r>
            <a:r>
              <a:rPr lang="de-DE" sz="2200" dirty="0" smtClean="0"/>
              <a:t> </a:t>
            </a:r>
            <a:r>
              <a:rPr lang="de-DE" sz="2200" dirty="0" err="1" smtClean="0"/>
              <a:t>data</a:t>
            </a:r>
            <a:r>
              <a:rPr lang="de-DE" sz="2200" dirty="0" smtClean="0"/>
              <a:t> </a:t>
            </a:r>
            <a:r>
              <a:rPr lang="de-DE" sz="2200" dirty="0" err="1" smtClean="0"/>
              <a:t>supply</a:t>
            </a:r>
            <a:r>
              <a:rPr lang="de-DE" sz="2200" dirty="0" smtClean="0"/>
              <a:t> </a:t>
            </a:r>
            <a:r>
              <a:rPr lang="de-DE" sz="2200" dirty="0" err="1" smtClean="0"/>
              <a:t>from</a:t>
            </a:r>
            <a:r>
              <a:rPr lang="de-DE" sz="2200" dirty="0" smtClean="0"/>
              <a:t> PC </a:t>
            </a:r>
            <a:r>
              <a:rPr lang="de-DE" sz="2200" dirty="0" err="1" smtClean="0"/>
              <a:t>to</a:t>
            </a:r>
            <a:r>
              <a:rPr lang="de-DE" sz="2200" smtClean="0"/>
              <a:t> SCU)</a:t>
            </a:r>
            <a:endParaRPr lang="de-DE" sz="2200" dirty="0" smtClean="0"/>
          </a:p>
        </p:txBody>
      </p:sp>
    </p:spTree>
    <p:extLst>
      <p:ext uri="{BB962C8B-B14F-4D97-AF65-F5344CB8AC3E}">
        <p14:creationId xmlns:p14="http://schemas.microsoft.com/office/powerpoint/2010/main" val="7254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ESR BB </a:t>
            </a:r>
            <a:r>
              <a:rPr lang="de-DE" dirty="0" err="1"/>
              <a:t>system</a:t>
            </a:r>
            <a:r>
              <a:rPr lang="de-DE" dirty="0"/>
              <a:t> – </a:t>
            </a:r>
            <a:r>
              <a:rPr lang="de-DE" dirty="0" err="1" smtClean="0"/>
              <a:t>status</a:t>
            </a:r>
            <a:r>
              <a:rPr lang="de-DE" dirty="0" smtClean="0"/>
              <a:t> + </a:t>
            </a:r>
            <a:r>
              <a:rPr lang="de-DE" dirty="0" err="1" smtClean="0"/>
              <a:t>outlook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565" y="1450685"/>
            <a:ext cx="4035135" cy="25879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 smtClean="0"/>
              <a:t>status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demonstrated</a:t>
            </a:r>
            <a:endParaRPr lang="de-DE" dirty="0" smtClean="0"/>
          </a:p>
          <a:p>
            <a:r>
              <a:rPr lang="de-DE" dirty="0" smtClean="0"/>
              <a:t>pulse </a:t>
            </a:r>
            <a:r>
              <a:rPr lang="de-DE" dirty="0" err="1" smtClean="0"/>
              <a:t>amplitude</a:t>
            </a:r>
            <a:r>
              <a:rPr lang="de-DE" dirty="0" smtClean="0"/>
              <a:t> </a:t>
            </a:r>
            <a:r>
              <a:rPr lang="de-DE" dirty="0" err="1" smtClean="0"/>
              <a:t>U</a:t>
            </a:r>
            <a:r>
              <a:rPr lang="de-DE" baseline="-25000" dirty="0" err="1" smtClean="0"/>
              <a:t>b</a:t>
            </a:r>
            <a:r>
              <a:rPr lang="de-DE" dirty="0" smtClean="0"/>
              <a:t>=520 V</a:t>
            </a:r>
            <a:r>
              <a:rPr lang="de-DE" dirty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high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achieved</a:t>
            </a:r>
            <a:r>
              <a:rPr lang="de-DE" dirty="0" smtClean="0"/>
              <a:t> (1 kW </a:t>
            </a:r>
            <a:r>
              <a:rPr lang="de-DE" dirty="0" err="1" smtClean="0"/>
              <a:t>amplifier</a:t>
            </a:r>
            <a:r>
              <a:rPr lang="de-DE" dirty="0" smtClean="0"/>
              <a:t>)</a:t>
            </a:r>
          </a:p>
          <a:p>
            <a:r>
              <a:rPr lang="de-DE" dirty="0" err="1"/>
              <a:t>installation</a:t>
            </a:r>
            <a:r>
              <a:rPr lang="de-DE" dirty="0"/>
              <a:t> in ESR </a:t>
            </a:r>
            <a:r>
              <a:rPr lang="de-DE" dirty="0" err="1"/>
              <a:t>finished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22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610099" y="1450685"/>
            <a:ext cx="4099791" cy="356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DE" sz="2200" dirty="0" err="1" smtClean="0"/>
              <a:t>to</a:t>
            </a:r>
            <a:r>
              <a:rPr lang="de-DE" sz="2200" dirty="0" smtClean="0"/>
              <a:t> do:</a:t>
            </a:r>
          </a:p>
          <a:p>
            <a:r>
              <a:rPr lang="de-DE" sz="2200" dirty="0" err="1" smtClean="0"/>
              <a:t>software</a:t>
            </a:r>
            <a:r>
              <a:rPr lang="de-DE" sz="2200" dirty="0" smtClean="0"/>
              <a:t> </a:t>
            </a:r>
            <a:r>
              <a:rPr lang="de-DE" sz="2200" dirty="0" err="1" smtClean="0"/>
              <a:t>development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unit</a:t>
            </a:r>
            <a:r>
              <a:rPr lang="de-DE" sz="2200" dirty="0" smtClean="0"/>
              <a:t> </a:t>
            </a:r>
            <a:r>
              <a:rPr lang="de-DE" sz="2200" dirty="0" err="1" smtClean="0"/>
              <a:t>controller</a:t>
            </a:r>
            <a:r>
              <a:rPr lang="de-DE" sz="2200" dirty="0" smtClean="0"/>
              <a:t> (</a:t>
            </a:r>
            <a:r>
              <a:rPr lang="de-DE" sz="2200" dirty="0" err="1" smtClean="0"/>
              <a:t>task</a:t>
            </a:r>
            <a:r>
              <a:rPr lang="de-DE" sz="2200" dirty="0" smtClean="0"/>
              <a:t>: e.g. </a:t>
            </a:r>
            <a:r>
              <a:rPr lang="de-DE" sz="2200" dirty="0" err="1" smtClean="0"/>
              <a:t>calculation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pre-distorted</a:t>
            </a:r>
            <a:r>
              <a:rPr lang="de-DE" sz="2200" dirty="0" smtClean="0"/>
              <a:t> </a:t>
            </a:r>
            <a:r>
              <a:rPr lang="de-DE" sz="2200" dirty="0" err="1" smtClean="0"/>
              <a:t>waveforms</a:t>
            </a:r>
            <a:r>
              <a:rPr lang="de-DE" sz="2200" dirty="0" smtClean="0"/>
              <a:t>, </a:t>
            </a:r>
            <a:r>
              <a:rPr lang="de-DE" sz="2200" dirty="0" err="1" smtClean="0"/>
              <a:t>control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r>
              <a:rPr lang="de-DE" sz="2200" dirty="0" smtClean="0"/>
              <a:t> </a:t>
            </a:r>
            <a:r>
              <a:rPr lang="de-DE" sz="2200" dirty="0" err="1" smtClean="0"/>
              <a:t>generators</a:t>
            </a:r>
            <a:r>
              <a:rPr lang="de-DE" sz="2200" dirty="0" smtClean="0"/>
              <a:t>)</a:t>
            </a:r>
          </a:p>
          <a:p>
            <a:r>
              <a:rPr lang="de-DE" sz="2200" dirty="0" err="1" smtClean="0"/>
              <a:t>adaption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control</a:t>
            </a:r>
            <a:r>
              <a:rPr lang="de-DE" sz="2200" dirty="0" smtClean="0"/>
              <a:t> </a:t>
            </a:r>
            <a:r>
              <a:rPr lang="de-DE" sz="2200" dirty="0" err="1" smtClean="0"/>
              <a:t>system</a:t>
            </a:r>
            <a:r>
              <a:rPr lang="de-DE" sz="2200" dirty="0" smtClean="0"/>
              <a:t> </a:t>
            </a:r>
            <a:r>
              <a:rPr lang="de-DE" sz="2200" dirty="0" err="1" smtClean="0"/>
              <a:t>connection</a:t>
            </a:r>
            <a:r>
              <a:rPr lang="de-DE" sz="2200" dirty="0" smtClean="0"/>
              <a:t> (e.g. </a:t>
            </a:r>
            <a:r>
              <a:rPr lang="de-DE" sz="2200" dirty="0" err="1" smtClean="0"/>
              <a:t>phase</a:t>
            </a:r>
            <a:r>
              <a:rPr lang="de-DE" sz="2200" dirty="0" smtClean="0"/>
              <a:t> </a:t>
            </a:r>
            <a:r>
              <a:rPr lang="de-DE" sz="2200" dirty="0" err="1" smtClean="0"/>
              <a:t>ramp</a:t>
            </a:r>
            <a:r>
              <a:rPr lang="de-DE" sz="2200" dirty="0" smtClean="0"/>
              <a:t> in FESA-</a:t>
            </a:r>
            <a:r>
              <a:rPr lang="de-DE" sz="2200" dirty="0" err="1" smtClean="0"/>
              <a:t>class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ramped-devices</a:t>
            </a:r>
            <a:r>
              <a:rPr lang="de-DE" sz="2200" dirty="0" smtClean="0"/>
              <a:t>?)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5" y="3880881"/>
            <a:ext cx="3562349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23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203490" y="139353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tx1"/>
                </a:solidFill>
              </a:rPr>
              <a:t>SIS100 BB </a:t>
            </a:r>
            <a:r>
              <a:rPr lang="de-DE" dirty="0" err="1" smtClean="0">
                <a:solidFill>
                  <a:schemeClr val="tx1"/>
                </a:solidFill>
              </a:rPr>
              <a:t>system</a:t>
            </a:r>
            <a:r>
              <a:rPr lang="de-DE" dirty="0" smtClean="0">
                <a:solidFill>
                  <a:schemeClr val="tx1"/>
                </a:solidFill>
              </a:rPr>
              <a:t>: </a:t>
            </a:r>
            <a:r>
              <a:rPr lang="de-DE" dirty="0" err="1" smtClean="0">
                <a:solidFill>
                  <a:schemeClr val="tx1"/>
                </a:solidFill>
              </a:rPr>
              <a:t>pre-development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phase</a:t>
            </a:r>
            <a:endParaRPr lang="de-DE" dirty="0" smtClean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tx1"/>
                </a:solidFill>
              </a:rPr>
              <a:t>requirements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tx1"/>
                </a:solidFill>
              </a:rPr>
              <a:t>SIS100 BB </a:t>
            </a:r>
            <a:r>
              <a:rPr lang="de-DE" dirty="0" err="1" smtClean="0">
                <a:solidFill>
                  <a:schemeClr val="tx1"/>
                </a:solidFill>
              </a:rPr>
              <a:t>cavity</a:t>
            </a:r>
            <a:r>
              <a:rPr lang="de-DE" dirty="0" smtClean="0">
                <a:solidFill>
                  <a:schemeClr val="tx1"/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tx1"/>
                </a:solidFill>
              </a:rPr>
              <a:t>oil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cooling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power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amplifier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frequency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domain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time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domain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outlook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019925" y="1288760"/>
            <a:ext cx="1619250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dirty="0" err="1" smtClean="0"/>
              <a:t>procurement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2019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6200775" y="1935091"/>
            <a:ext cx="819150" cy="4366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8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860" y="1519121"/>
            <a:ext cx="2725075" cy="9305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SIS100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24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7625" y="1444391"/>
                <a:ext cx="6696075" cy="498498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creation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2 </a:t>
                </a:r>
                <a:r>
                  <a:rPr lang="de-DE" sz="2200" dirty="0" err="1" smtClean="0"/>
                  <a:t>barriers</a:t>
                </a:r>
                <a:r>
                  <a:rPr lang="de-DE" sz="2200" dirty="0" smtClean="0"/>
                  <a:t> in </a:t>
                </a:r>
                <a:r>
                  <a:rPr lang="de-DE" sz="2200" dirty="0" err="1" smtClean="0"/>
                  <a:t>two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empty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buckets</a:t>
                </a:r>
                <a:r>
                  <a:rPr lang="de-DE" sz="2200" dirty="0" smtClean="0"/>
                  <a:t> -&gt; </a:t>
                </a:r>
                <a:r>
                  <a:rPr lang="de-DE" sz="2200" dirty="0" err="1" smtClean="0"/>
                  <a:t>single</a:t>
                </a:r>
                <a:r>
                  <a:rPr lang="de-DE" sz="2200" dirty="0" smtClean="0"/>
                  <a:t> sine </a:t>
                </a:r>
                <a:r>
                  <a:rPr lang="de-DE" sz="2200" dirty="0" err="1" smtClean="0"/>
                  <a:t>pulses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T</a:t>
                </a:r>
                <a:r>
                  <a:rPr lang="de-DE" sz="2200" baseline="-25000" dirty="0" smtClean="0"/>
                  <a:t>1</a:t>
                </a:r>
                <a:r>
                  <a:rPr lang="de-DE" sz="2200" dirty="0" smtClean="0"/>
                  <a:t>=666 </a:t>
                </a:r>
                <a:r>
                  <a:rPr lang="de-DE" sz="2200" dirty="0" err="1" smtClean="0"/>
                  <a:t>ns</a:t>
                </a:r>
                <a:r>
                  <a:rPr lang="de-DE" sz="2200" dirty="0" smtClean="0"/>
                  <a:t> (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BB</a:t>
                </a:r>
                <a:r>
                  <a:rPr lang="de-DE" sz="2200" dirty="0" smtClean="0"/>
                  <a:t>=1.5 MHz)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sz="2200" dirty="0" smtClean="0"/>
                  <a:t>flexible </a:t>
                </a:r>
                <a:r>
                  <a:rPr lang="de-DE" sz="2200" dirty="0" err="1" smtClean="0"/>
                  <a:t>control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amplitude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and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repetition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period</a:t>
                </a:r>
                <a:r>
                  <a:rPr lang="de-DE" sz="2200" dirty="0" smtClean="0"/>
                  <a:t> T</a:t>
                </a:r>
                <a:r>
                  <a:rPr lang="de-DE" sz="2200" baseline="-25000" dirty="0" smtClean="0"/>
                  <a:t>2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between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rep</a:t>
                </a:r>
                <a:r>
                  <a:rPr lang="de-DE" sz="2200" dirty="0" smtClean="0"/>
                  <a:t>=110 kHz </a:t>
                </a:r>
                <a:r>
                  <a:rPr lang="de-DE" sz="2200" dirty="0" err="1" smtClean="0"/>
                  <a:t>and</a:t>
                </a:r>
                <a:r>
                  <a:rPr lang="de-DE" sz="2200" dirty="0"/>
                  <a:t> 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rep</a:t>
                </a:r>
                <a:r>
                  <a:rPr lang="de-DE" sz="2200" dirty="0" smtClean="0"/>
                  <a:t>=270 kHz 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sz="2200" dirty="0" smtClean="0"/>
                  <a:t>pulse </a:t>
                </a:r>
                <a:r>
                  <a:rPr lang="de-DE" sz="2200" dirty="0" err="1" smtClean="0"/>
                  <a:t>amplitude</a:t>
                </a:r>
                <a:r>
                  <a:rPr lang="de-DE" sz="22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2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/>
                          </a:rPr>
                          <m:t>𝑈</m:t>
                        </m:r>
                      </m:e>
                    </m:acc>
                  </m:oMath>
                </a14:m>
                <a:r>
                  <a:rPr lang="de-DE" sz="2200" dirty="0" smtClean="0"/>
                  <a:t> =15 kV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maximum</a:t>
                </a:r>
                <a:r>
                  <a:rPr lang="de-DE" sz="2200" dirty="0" smtClean="0"/>
                  <a:t> beam </a:t>
                </a:r>
                <a:r>
                  <a:rPr lang="de-DE" sz="2200" dirty="0" err="1" smtClean="0"/>
                  <a:t>impedance</a:t>
                </a:r>
                <a:r>
                  <a:rPr lang="de-DE" sz="2200" dirty="0" smtClean="0"/>
                  <a:t> </a:t>
                </a:r>
                <a:r>
                  <a:rPr lang="de-DE" sz="2200" dirty="0"/>
                  <a:t>1000 </a:t>
                </a:r>
                <a:r>
                  <a:rPr lang="el-GR" sz="2200" dirty="0" smtClean="0"/>
                  <a:t>Ω</a:t>
                </a:r>
                <a:r>
                  <a:rPr lang="de-DE" sz="2200" dirty="0" smtClean="0"/>
                  <a:t> (</a:t>
                </a:r>
                <a:r>
                  <a:rPr lang="de-DE" sz="2200" dirty="0" err="1" smtClean="0"/>
                  <a:t>cavity+amplifier</a:t>
                </a:r>
                <a:r>
                  <a:rPr lang="de-DE" sz="2200" dirty="0" smtClean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cavity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length</a:t>
                </a:r>
                <a:r>
                  <a:rPr lang="de-DE" sz="2200" dirty="0" smtClean="0"/>
                  <a:t> &lt;1.3 m, but </a:t>
                </a:r>
                <a:r>
                  <a:rPr lang="de-DE" sz="2200" dirty="0" err="1" smtClean="0"/>
                  <a:t>only</a:t>
                </a:r>
                <a:r>
                  <a:rPr lang="de-DE" sz="2200" dirty="0" smtClean="0"/>
                  <a:t> 1.0 m </a:t>
                </a:r>
                <a:r>
                  <a:rPr lang="de-DE" sz="2200" dirty="0" err="1" smtClean="0"/>
                  <a:t>for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housing</a:t>
                </a:r>
                <a:r>
                  <a:rPr lang="de-DE" sz="2200" dirty="0" smtClean="0"/>
                  <a:t> (due </a:t>
                </a:r>
                <a:r>
                  <a:rPr lang="de-DE" sz="2200" dirty="0" err="1" smtClean="0"/>
                  <a:t>to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feasibility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flange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mounting</a:t>
                </a:r>
                <a:r>
                  <a:rPr lang="de-DE" sz="2200" dirty="0" smtClean="0"/>
                  <a:t>)</a:t>
                </a:r>
                <a:endParaRPr lang="de-DE" sz="2200" dirty="0"/>
              </a:p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usability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identical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cavities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and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amplifiers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for</a:t>
                </a:r>
                <a:r>
                  <a:rPr lang="de-DE" sz="2200" dirty="0" smtClean="0"/>
                  <a:t> SIS100 Longitudinal Feedback </a:t>
                </a:r>
                <a:r>
                  <a:rPr lang="de-DE" sz="2200" dirty="0" err="1" smtClean="0"/>
                  <a:t>workpackage</a:t>
                </a:r>
                <a:endParaRPr lang="de-DE" sz="2200" dirty="0"/>
              </a:p>
            </p:txBody>
          </p:sp>
        </mc:Choice>
        <mc:Fallback xmlns=""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5" y="1444391"/>
                <a:ext cx="6696075" cy="4984983"/>
              </a:xfrm>
              <a:blipFill rotWithShape="1">
                <a:blip r:embed="rId3"/>
                <a:stretch>
                  <a:fillRect l="-1002" t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719" y="2647950"/>
            <a:ext cx="2624216" cy="2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SIS100 BB </a:t>
            </a:r>
            <a:r>
              <a:rPr lang="de-DE" dirty="0" err="1" smtClean="0"/>
              <a:t>cavity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25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52399" y="1450685"/>
            <a:ext cx="5143501" cy="2892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DE" sz="2200" dirty="0" smtClean="0"/>
              <a:t>design </a:t>
            </a:r>
            <a:r>
              <a:rPr lang="de-DE" sz="2200" dirty="0" err="1" smtClean="0"/>
              <a:t>goals</a:t>
            </a:r>
            <a:r>
              <a:rPr lang="de-DE" sz="2200" dirty="0" smtClean="0"/>
              <a:t>:</a:t>
            </a:r>
          </a:p>
          <a:p>
            <a:r>
              <a:rPr lang="de-DE" sz="2200" dirty="0" err="1" smtClean="0"/>
              <a:t>broadband</a:t>
            </a:r>
            <a:r>
              <a:rPr lang="de-DE" sz="2200" dirty="0" smtClean="0"/>
              <a:t> </a:t>
            </a:r>
            <a:r>
              <a:rPr lang="de-DE" sz="2200" dirty="0" err="1" smtClean="0"/>
              <a:t>behaviour</a:t>
            </a:r>
            <a:r>
              <a:rPr lang="de-DE" sz="2200" dirty="0" smtClean="0"/>
              <a:t> (-&gt; MA </a:t>
            </a:r>
            <a:r>
              <a:rPr lang="de-DE" sz="2200" dirty="0" err="1" smtClean="0"/>
              <a:t>cores</a:t>
            </a:r>
            <a:r>
              <a:rPr lang="de-DE" sz="2200" dirty="0" smtClean="0"/>
              <a:t>)</a:t>
            </a:r>
          </a:p>
          <a:p>
            <a:r>
              <a:rPr lang="de-DE" sz="2200" dirty="0" err="1" smtClean="0"/>
              <a:t>voltage</a:t>
            </a:r>
            <a:r>
              <a:rPr lang="de-DE" sz="2200" dirty="0" smtClean="0"/>
              <a:t> </a:t>
            </a:r>
            <a:r>
              <a:rPr lang="de-DE" sz="2200" dirty="0" err="1" smtClean="0"/>
              <a:t>gradient</a:t>
            </a:r>
            <a:r>
              <a:rPr lang="de-DE" sz="2200" dirty="0" smtClean="0"/>
              <a:t> 15 kV/m (MA </a:t>
            </a:r>
            <a:r>
              <a:rPr lang="de-DE" sz="2200" dirty="0" err="1" smtClean="0"/>
              <a:t>cores</a:t>
            </a:r>
            <a:r>
              <a:rPr lang="de-DE" sz="2200" dirty="0" smtClean="0"/>
              <a:t>)</a:t>
            </a:r>
          </a:p>
          <a:p>
            <a:r>
              <a:rPr lang="de-DE" sz="2200" dirty="0" err="1" smtClean="0"/>
              <a:t>matching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</a:t>
            </a:r>
            <a:r>
              <a:rPr lang="de-DE" sz="2200" dirty="0" err="1" smtClean="0"/>
              <a:t>tetrode</a:t>
            </a:r>
            <a:r>
              <a:rPr lang="de-DE" sz="2200" dirty="0" smtClean="0"/>
              <a:t>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at </a:t>
            </a:r>
            <a:r>
              <a:rPr lang="de-DE" sz="2200" dirty="0" err="1" smtClean="0"/>
              <a:t>tetrode´s</a:t>
            </a:r>
            <a:r>
              <a:rPr lang="de-DE" sz="2200" dirty="0" smtClean="0"/>
              <a:t> </a:t>
            </a:r>
            <a:r>
              <a:rPr lang="de-DE" sz="2200" dirty="0" err="1" smtClean="0"/>
              <a:t>working</a:t>
            </a:r>
            <a:r>
              <a:rPr lang="de-DE" sz="2200" dirty="0" smtClean="0"/>
              <a:t> </a:t>
            </a:r>
            <a:r>
              <a:rPr lang="de-DE" sz="2200" dirty="0" err="1" smtClean="0"/>
              <a:t>point</a:t>
            </a:r>
            <a:endParaRPr lang="de-DE" sz="2200" dirty="0" smtClean="0"/>
          </a:p>
          <a:p>
            <a:r>
              <a:rPr lang="de-DE" sz="2200" dirty="0" err="1" smtClean="0"/>
              <a:t>cavity´s</a:t>
            </a:r>
            <a:r>
              <a:rPr lang="de-DE" sz="2200" dirty="0" smtClean="0"/>
              <a:t> </a:t>
            </a:r>
            <a:r>
              <a:rPr lang="de-DE" sz="2200" dirty="0" err="1" smtClean="0"/>
              <a:t>resonance</a:t>
            </a:r>
            <a:r>
              <a:rPr lang="de-DE" sz="2200" dirty="0" smtClean="0"/>
              <a:t> </a:t>
            </a:r>
            <a:r>
              <a:rPr lang="de-DE" sz="2200" dirty="0" err="1" smtClean="0"/>
              <a:t>frequency</a:t>
            </a:r>
            <a:r>
              <a:rPr lang="de-DE" sz="2200" dirty="0" smtClean="0"/>
              <a:t> at </a:t>
            </a:r>
            <a:r>
              <a:rPr lang="de-DE" sz="2200" dirty="0" err="1" smtClean="0"/>
              <a:t>or</a:t>
            </a:r>
            <a:r>
              <a:rPr lang="de-DE" sz="2200" dirty="0" smtClean="0"/>
              <a:t> </a:t>
            </a:r>
            <a:r>
              <a:rPr lang="de-DE" sz="2200" dirty="0" err="1" smtClean="0"/>
              <a:t>below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barrier-bucket</a:t>
            </a:r>
            <a:r>
              <a:rPr lang="de-DE" sz="2200" dirty="0" smtClean="0"/>
              <a:t> </a:t>
            </a:r>
            <a:r>
              <a:rPr lang="de-DE" sz="2200" dirty="0" err="1" smtClean="0"/>
              <a:t>frequency</a:t>
            </a:r>
            <a:r>
              <a:rPr lang="de-DE" sz="2200" dirty="0" smtClean="0"/>
              <a:t> </a:t>
            </a:r>
            <a:r>
              <a:rPr lang="de-DE" sz="2200" dirty="0" err="1" smtClean="0"/>
              <a:t>f</a:t>
            </a:r>
            <a:r>
              <a:rPr lang="de-DE" sz="2200" baseline="-25000" dirty="0" err="1" smtClean="0"/>
              <a:t>BB</a:t>
            </a:r>
            <a:endParaRPr lang="de-DE" sz="2200" baseline="-250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152399" y="4457700"/>
            <a:ext cx="5381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/>
              <a:t>=&gt;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SIS18 h=2 </a:t>
            </a:r>
            <a:r>
              <a:rPr lang="de-DE" dirty="0" err="1"/>
              <a:t>cavity</a:t>
            </a:r>
            <a:r>
              <a:rPr lang="de-DE" dirty="0"/>
              <a:t> 	</a:t>
            </a:r>
            <a:r>
              <a:rPr lang="de-DE" dirty="0" err="1" smtClean="0"/>
              <a:t>requirements</a:t>
            </a:r>
            <a:r>
              <a:rPr lang="de-DE" dirty="0" smtClean="0"/>
              <a:t>!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152398" y="4936835"/>
            <a:ext cx="5143501" cy="1454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de-DE" sz="2200" dirty="0" err="1" smtClean="0"/>
              <a:t>working</a:t>
            </a:r>
            <a:r>
              <a:rPr lang="de-DE" sz="2200" dirty="0" smtClean="0"/>
              <a:t> </a:t>
            </a:r>
            <a:r>
              <a:rPr lang="de-DE" sz="2200" dirty="0" err="1" smtClean="0"/>
              <a:t>hypothesis</a:t>
            </a:r>
            <a:r>
              <a:rPr lang="de-DE" sz="2200" dirty="0" smtClean="0"/>
              <a:t>:</a:t>
            </a:r>
          </a:p>
          <a:p>
            <a:r>
              <a:rPr lang="de-DE" sz="2200" dirty="0" err="1" smtClean="0"/>
              <a:t>use</a:t>
            </a:r>
            <a:r>
              <a:rPr lang="de-DE" sz="2200" dirty="0" smtClean="0"/>
              <a:t> h=2 </a:t>
            </a:r>
            <a:r>
              <a:rPr lang="de-DE" sz="2200" dirty="0" err="1" smtClean="0"/>
              <a:t>cavity</a:t>
            </a:r>
            <a:r>
              <a:rPr lang="de-DE" sz="2200" dirty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</a:t>
            </a:r>
            <a:r>
              <a:rPr lang="de-DE" sz="2200" dirty="0" err="1" smtClean="0"/>
              <a:t>less</a:t>
            </a:r>
            <a:r>
              <a:rPr lang="de-DE" sz="2200" dirty="0" smtClean="0"/>
              <a:t> MA </a:t>
            </a:r>
            <a:r>
              <a:rPr lang="de-DE" sz="2200" dirty="0" err="1" smtClean="0"/>
              <a:t>cores</a:t>
            </a:r>
            <a:r>
              <a:rPr lang="de-DE" sz="2200" dirty="0" smtClean="0"/>
              <a:t> in </a:t>
            </a:r>
            <a:r>
              <a:rPr lang="de-DE" sz="2200" dirty="0" err="1" smtClean="0"/>
              <a:t>order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increase</a:t>
            </a:r>
            <a:r>
              <a:rPr lang="de-DE" sz="2200" dirty="0" smtClean="0"/>
              <a:t> resonant </a:t>
            </a:r>
            <a:r>
              <a:rPr lang="de-DE" sz="2200" dirty="0" err="1" smtClean="0"/>
              <a:t>frequency</a:t>
            </a:r>
            <a:endParaRPr lang="de-DE" sz="220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0" y="1266825"/>
            <a:ext cx="2685131" cy="347155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925" y="4604048"/>
            <a:ext cx="2264519" cy="1919333"/>
          </a:xfrm>
          <a:prstGeom prst="rect">
            <a:avLst/>
          </a:prstGeom>
        </p:spPr>
      </p:pic>
      <p:sp>
        <p:nvSpPr>
          <p:cNvPr id="12" name="Inhaltsplatzhalter 2"/>
          <p:cNvSpPr txBox="1">
            <a:spLocks/>
          </p:cNvSpPr>
          <p:nvPr/>
        </p:nvSpPr>
        <p:spPr>
          <a:xfrm>
            <a:off x="7848600" y="4857750"/>
            <a:ext cx="1241064" cy="43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C. Christoph,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638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SIS100 BB – </a:t>
            </a:r>
            <a:r>
              <a:rPr lang="de-DE" dirty="0" err="1" smtClean="0"/>
              <a:t>oil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26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66" y="2691418"/>
            <a:ext cx="4254207" cy="2255893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52399" y="1450685"/>
            <a:ext cx="5924551" cy="1168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smtClean="0"/>
              <a:t>due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magnetic</a:t>
            </a:r>
            <a:r>
              <a:rPr lang="de-DE" sz="2200" dirty="0" smtClean="0"/>
              <a:t> </a:t>
            </a:r>
            <a:r>
              <a:rPr lang="de-DE" sz="2200" dirty="0" err="1" smtClean="0"/>
              <a:t>loss</a:t>
            </a:r>
            <a:r>
              <a:rPr lang="de-DE" sz="2200" dirty="0" smtClean="0"/>
              <a:t> </a:t>
            </a:r>
            <a:r>
              <a:rPr lang="de-DE" sz="2200" dirty="0" err="1" smtClean="0"/>
              <a:t>effects</a:t>
            </a:r>
            <a:r>
              <a:rPr lang="de-DE" sz="2200" dirty="0" smtClean="0"/>
              <a:t>, ring </a:t>
            </a:r>
            <a:r>
              <a:rPr lang="de-DE" sz="2200" dirty="0" err="1" smtClean="0"/>
              <a:t>cores</a:t>
            </a:r>
            <a:r>
              <a:rPr lang="de-DE" sz="2200" dirty="0" smtClean="0"/>
              <a:t> </a:t>
            </a:r>
            <a:r>
              <a:rPr lang="de-DE" sz="2200" dirty="0" err="1" smtClean="0"/>
              <a:t>heat</a:t>
            </a:r>
            <a:r>
              <a:rPr lang="de-DE" sz="2200" dirty="0" smtClean="0"/>
              <a:t> </a:t>
            </a:r>
            <a:r>
              <a:rPr lang="de-DE" sz="2200" dirty="0" err="1" smtClean="0"/>
              <a:t>up</a:t>
            </a:r>
            <a:r>
              <a:rPr lang="de-DE" sz="2200" dirty="0" smtClean="0"/>
              <a:t> </a:t>
            </a:r>
            <a:r>
              <a:rPr lang="de-DE" sz="2200" dirty="0" err="1" smtClean="0"/>
              <a:t>during</a:t>
            </a:r>
            <a:r>
              <a:rPr lang="de-DE" sz="2200" dirty="0" smtClean="0"/>
              <a:t> </a:t>
            </a:r>
            <a:r>
              <a:rPr lang="de-DE" sz="2200" dirty="0" err="1" smtClean="0"/>
              <a:t>operation</a:t>
            </a:r>
            <a:endParaRPr lang="de-DE" sz="2200" dirty="0" smtClean="0"/>
          </a:p>
          <a:p>
            <a:r>
              <a:rPr lang="de-DE" sz="2200" dirty="0" err="1" smtClean="0"/>
              <a:t>heat</a:t>
            </a:r>
            <a:r>
              <a:rPr lang="de-DE" sz="2200" dirty="0" smtClean="0"/>
              <a:t> </a:t>
            </a:r>
            <a:r>
              <a:rPr lang="de-DE" sz="2200" dirty="0" err="1" smtClean="0"/>
              <a:t>conductivity</a:t>
            </a:r>
            <a:r>
              <a:rPr lang="de-DE" sz="2200" dirty="0" smtClean="0"/>
              <a:t> in FT-3M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anisotropic</a:t>
            </a:r>
            <a:endParaRPr lang="de-DE" sz="2200" baseline="-25000" dirty="0" smtClean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52396" y="5060659"/>
            <a:ext cx="8991603" cy="149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heat</a:t>
            </a:r>
            <a:r>
              <a:rPr lang="de-DE" sz="2200" dirty="0" smtClean="0"/>
              <a:t> </a:t>
            </a:r>
            <a:r>
              <a:rPr lang="de-DE" sz="2200" dirty="0" err="1" smtClean="0"/>
              <a:t>can</a:t>
            </a:r>
            <a:r>
              <a:rPr lang="de-DE" sz="2200" dirty="0" smtClean="0"/>
              <a:t> </a:t>
            </a:r>
            <a:r>
              <a:rPr lang="de-DE" sz="2200" dirty="0" err="1" smtClean="0"/>
              <a:t>only</a:t>
            </a:r>
            <a:r>
              <a:rPr lang="de-DE" sz="2200" dirty="0" smtClean="0"/>
              <a:t> </a:t>
            </a:r>
            <a:r>
              <a:rPr lang="de-DE" sz="2200" dirty="0" err="1" smtClean="0"/>
              <a:t>be</a:t>
            </a:r>
            <a:r>
              <a:rPr lang="de-DE" sz="2200" dirty="0" smtClean="0"/>
              <a:t> </a:t>
            </a:r>
            <a:r>
              <a:rPr lang="de-DE" sz="2200" dirty="0" err="1" smtClean="0"/>
              <a:t>removed</a:t>
            </a:r>
            <a:r>
              <a:rPr lang="de-DE" sz="2200" dirty="0" smtClean="0"/>
              <a:t> </a:t>
            </a:r>
            <a:r>
              <a:rPr lang="de-DE" sz="2200" dirty="0" err="1" smtClean="0"/>
              <a:t>through</a:t>
            </a:r>
            <a:r>
              <a:rPr lang="de-DE" sz="2200" dirty="0" smtClean="0"/>
              <a:t> </a:t>
            </a:r>
            <a:r>
              <a:rPr lang="de-DE" sz="2200" dirty="0" err="1" smtClean="0"/>
              <a:t>side</a:t>
            </a:r>
            <a:r>
              <a:rPr lang="de-DE" sz="2200" dirty="0" smtClean="0"/>
              <a:t> </a:t>
            </a:r>
            <a:r>
              <a:rPr lang="de-DE" sz="2200" dirty="0" err="1" smtClean="0"/>
              <a:t>surface</a:t>
            </a:r>
            <a:r>
              <a:rPr lang="de-DE" sz="2200" dirty="0" smtClean="0"/>
              <a:t>, </a:t>
            </a:r>
            <a:r>
              <a:rPr lang="de-DE" sz="2200" dirty="0" err="1" smtClean="0"/>
              <a:t>which</a:t>
            </a:r>
            <a:r>
              <a:rPr lang="de-DE" sz="2200" dirty="0" smtClean="0"/>
              <a:t> </a:t>
            </a:r>
            <a:r>
              <a:rPr lang="de-DE" sz="2200" dirty="0" err="1" smtClean="0"/>
              <a:t>is</a:t>
            </a:r>
            <a:r>
              <a:rPr lang="de-DE" sz="2200" dirty="0" smtClean="0"/>
              <a:t> not flat</a:t>
            </a:r>
          </a:p>
          <a:p>
            <a:r>
              <a:rPr lang="de-DE" sz="2200" dirty="0" err="1" smtClean="0"/>
              <a:t>insufficient</a:t>
            </a:r>
            <a:r>
              <a:rPr lang="de-DE" sz="2200" dirty="0" smtClean="0"/>
              <a:t> </a:t>
            </a:r>
            <a:r>
              <a:rPr lang="de-DE" sz="2200" dirty="0" err="1" smtClean="0"/>
              <a:t>heat</a:t>
            </a:r>
            <a:r>
              <a:rPr lang="de-DE" sz="2200" dirty="0" smtClean="0"/>
              <a:t> </a:t>
            </a:r>
            <a:r>
              <a:rPr lang="de-DE" sz="2200" dirty="0" err="1" smtClean="0"/>
              <a:t>transfer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cooling</a:t>
            </a:r>
            <a:r>
              <a:rPr lang="de-DE" sz="2200" dirty="0" smtClean="0"/>
              <a:t> </a:t>
            </a:r>
            <a:r>
              <a:rPr lang="de-DE" sz="2200" dirty="0" err="1" smtClean="0"/>
              <a:t>disks</a:t>
            </a:r>
            <a:r>
              <a:rPr lang="de-DE" sz="2200" dirty="0" smtClean="0"/>
              <a:t> </a:t>
            </a:r>
            <a:r>
              <a:rPr lang="de-DE" sz="2200" dirty="0" err="1" smtClean="0"/>
              <a:t>or</a:t>
            </a:r>
            <a:r>
              <a:rPr lang="de-DE" sz="2200" dirty="0" smtClean="0"/>
              <a:t> </a:t>
            </a:r>
            <a:r>
              <a:rPr lang="de-DE" sz="2200" dirty="0" err="1" smtClean="0"/>
              <a:t>air</a:t>
            </a:r>
            <a:r>
              <a:rPr lang="de-DE" sz="2200" dirty="0" smtClean="0"/>
              <a:t> </a:t>
            </a:r>
            <a:r>
              <a:rPr lang="de-DE" sz="2200" dirty="0" err="1" smtClean="0"/>
              <a:t>makes</a:t>
            </a:r>
            <a:r>
              <a:rPr lang="de-DE" sz="2200" dirty="0" smtClean="0"/>
              <a:t> </a:t>
            </a:r>
            <a:r>
              <a:rPr lang="de-DE" sz="2200" dirty="0" err="1" smtClean="0"/>
              <a:t>direct</a:t>
            </a:r>
            <a:r>
              <a:rPr lang="de-DE" sz="2200" dirty="0" smtClean="0"/>
              <a:t> liquid </a:t>
            </a:r>
            <a:r>
              <a:rPr lang="de-DE" sz="2200" dirty="0" err="1" smtClean="0"/>
              <a:t>cooling</a:t>
            </a:r>
            <a:r>
              <a:rPr lang="de-DE" sz="2200" dirty="0" smtClean="0"/>
              <a:t> (</a:t>
            </a:r>
            <a:r>
              <a:rPr lang="de-DE" sz="2200" dirty="0" err="1" smtClean="0"/>
              <a:t>oil</a:t>
            </a:r>
            <a:r>
              <a:rPr lang="de-DE" sz="2200" dirty="0" smtClean="0"/>
              <a:t>) </a:t>
            </a:r>
            <a:r>
              <a:rPr lang="de-DE" sz="2200" dirty="0" err="1" smtClean="0"/>
              <a:t>necessary</a:t>
            </a:r>
            <a:endParaRPr lang="de-DE" sz="220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627" y="2718076"/>
            <a:ext cx="3184238" cy="2229235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7769586" y="2285684"/>
            <a:ext cx="1241064" cy="43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P. </a:t>
            </a:r>
            <a:r>
              <a:rPr lang="de-DE" sz="800" dirty="0" err="1" smtClean="0"/>
              <a:t>Hülsmann</a:t>
            </a:r>
            <a:r>
              <a:rPr lang="de-DE" sz="800" dirty="0" smtClean="0"/>
              <a:t>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09619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27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490" y="139353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pre-development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phase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oil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cooling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tx1"/>
                </a:solidFill>
              </a:rPr>
              <a:t>SIS100 BB power </a:t>
            </a:r>
            <a:r>
              <a:rPr lang="de-DE" dirty="0" err="1" smtClean="0">
                <a:solidFill>
                  <a:schemeClr val="tx1"/>
                </a:solidFill>
              </a:rPr>
              <a:t>amplifier</a:t>
            </a:r>
            <a:r>
              <a:rPr lang="de-DE" dirty="0" smtClean="0">
                <a:solidFill>
                  <a:schemeClr val="tx1"/>
                </a:solidFill>
              </a:rPr>
              <a:t> design</a:t>
            </a: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tx1"/>
                </a:solidFill>
              </a:rPr>
              <a:t>SIS100 BB </a:t>
            </a:r>
            <a:r>
              <a:rPr lang="de-DE" dirty="0" err="1" smtClean="0">
                <a:solidFill>
                  <a:schemeClr val="tx1"/>
                </a:solidFill>
              </a:rPr>
              <a:t>simulation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results</a:t>
            </a:r>
            <a:endParaRPr lang="de-DE" dirty="0" smtClean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tx1"/>
                </a:solidFill>
              </a:rPr>
              <a:t>frequency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domain</a:t>
            </a:r>
            <a:endParaRPr lang="de-DE" dirty="0" smtClean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tx1"/>
                </a:solidFill>
              </a:rPr>
              <a:t>time </a:t>
            </a:r>
            <a:r>
              <a:rPr lang="de-DE" dirty="0" err="1" smtClean="0">
                <a:solidFill>
                  <a:schemeClr val="tx1"/>
                </a:solidFill>
              </a:rPr>
              <a:t>domain</a:t>
            </a:r>
            <a:endParaRPr lang="de-DE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/>
              <a:t>SIS100 BB </a:t>
            </a:r>
            <a:r>
              <a:rPr lang="de-DE" dirty="0" err="1" smtClean="0"/>
              <a:t>outlook</a:t>
            </a:r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4743516" y="4806285"/>
            <a:ext cx="4400483" cy="175432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de-DE" dirty="0" err="1" smtClean="0"/>
              <a:t>strategy</a:t>
            </a:r>
            <a:r>
              <a:rPr lang="de-DE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PSpice</a:t>
            </a:r>
            <a:r>
              <a:rPr lang="de-DE" dirty="0" smtClean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planned</a:t>
            </a:r>
            <a:r>
              <a:rPr lang="de-DE" dirty="0"/>
              <a:t> SIS100 BB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measurements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/>
              <a:t>mock-up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SIS100 BB </a:t>
            </a:r>
            <a:r>
              <a:rPr lang="de-DE" dirty="0" err="1" smtClean="0"/>
              <a:t>cavity</a:t>
            </a:r>
            <a:r>
              <a:rPr lang="de-DE" dirty="0" smtClean="0"/>
              <a:t> (</a:t>
            </a:r>
            <a:r>
              <a:rPr lang="de-DE" dirty="0" err="1" smtClean="0"/>
              <a:t>with</a:t>
            </a:r>
            <a:r>
              <a:rPr lang="de-DE" dirty="0" smtClean="0"/>
              <a:t> h=2 </a:t>
            </a:r>
            <a:r>
              <a:rPr lang="de-DE" dirty="0" err="1" smtClean="0"/>
              <a:t>components</a:t>
            </a:r>
            <a:r>
              <a:rPr lang="de-DE" dirty="0" smtClean="0"/>
              <a:t>)</a:t>
            </a:r>
            <a:endParaRPr lang="de-DE" dirty="0"/>
          </a:p>
        </p:txBody>
      </p:sp>
      <p:cxnSp>
        <p:nvCxnSpPr>
          <p:cNvPr id="11" name="Gerade Verbindung mit Pfeil 10"/>
          <p:cNvCxnSpPr/>
          <p:nvPr/>
        </p:nvCxnSpPr>
        <p:spPr>
          <a:xfrm flipH="1" flipV="1">
            <a:off x="3762375" y="4806285"/>
            <a:ext cx="981141" cy="622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3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SIS100 BB power </a:t>
            </a:r>
            <a:r>
              <a:rPr lang="de-DE" dirty="0" err="1" smtClean="0"/>
              <a:t>amplifier</a:t>
            </a:r>
            <a:r>
              <a:rPr lang="de-DE" dirty="0" smtClean="0"/>
              <a:t>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28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23" y="1228724"/>
            <a:ext cx="4087378" cy="5331887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152399" y="1450685"/>
            <a:ext cx="5086352" cy="4967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required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r>
              <a:rPr lang="de-DE" sz="2200" dirty="0" smtClean="0"/>
              <a:t> </a:t>
            </a:r>
            <a:r>
              <a:rPr lang="de-DE" sz="2200" dirty="0" err="1" smtClean="0"/>
              <a:t>quality</a:t>
            </a:r>
            <a:r>
              <a:rPr lang="de-DE" sz="2200" dirty="0" smtClean="0"/>
              <a:t> </a:t>
            </a:r>
            <a:br>
              <a:rPr lang="de-DE" sz="2200" dirty="0" smtClean="0"/>
            </a:br>
            <a:r>
              <a:rPr lang="de-DE" sz="2200" dirty="0" smtClean="0"/>
              <a:t>-&gt; </a:t>
            </a:r>
            <a:r>
              <a:rPr lang="de-DE" sz="2200" dirty="0" err="1" smtClean="0"/>
              <a:t>class</a:t>
            </a:r>
            <a:r>
              <a:rPr lang="de-DE" sz="2200" dirty="0" smtClean="0"/>
              <a:t> A </a:t>
            </a:r>
            <a:r>
              <a:rPr lang="de-DE" sz="2200" dirty="0" err="1" smtClean="0"/>
              <a:t>amplifier</a:t>
            </a:r>
            <a:r>
              <a:rPr lang="de-DE" sz="2200" dirty="0" smtClean="0"/>
              <a:t> (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avoid</a:t>
            </a:r>
            <a:r>
              <a:rPr lang="de-DE" sz="2200" dirty="0" smtClean="0"/>
              <a:t> </a:t>
            </a:r>
            <a:r>
              <a:rPr lang="de-DE" sz="2200" dirty="0" err="1" smtClean="0"/>
              <a:t>distortion</a:t>
            </a:r>
            <a:r>
              <a:rPr lang="de-DE" sz="2200" dirty="0" smtClean="0"/>
              <a:t> in push-pull </a:t>
            </a:r>
            <a:r>
              <a:rPr lang="de-DE" sz="2200" dirty="0" err="1" smtClean="0"/>
              <a:t>configuration</a:t>
            </a:r>
            <a:r>
              <a:rPr lang="de-DE" sz="2200" dirty="0" smtClean="0"/>
              <a:t>)</a:t>
            </a:r>
          </a:p>
          <a:p>
            <a:endParaRPr lang="de-DE" sz="2200" dirty="0" smtClean="0"/>
          </a:p>
          <a:p>
            <a:r>
              <a:rPr lang="de-DE" sz="2200" dirty="0" err="1" smtClean="0"/>
              <a:t>tetrode</a:t>
            </a:r>
            <a:r>
              <a:rPr lang="de-DE" sz="2200" dirty="0" smtClean="0"/>
              <a:t> </a:t>
            </a:r>
            <a:r>
              <a:rPr lang="de-DE" sz="2200" dirty="0" err="1" smtClean="0"/>
              <a:t>capable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the</a:t>
            </a:r>
            <a:r>
              <a:rPr lang="de-DE" sz="2200" dirty="0" smtClean="0"/>
              <a:t> </a:t>
            </a:r>
            <a:r>
              <a:rPr lang="de-DE" sz="2200" dirty="0" err="1" smtClean="0"/>
              <a:t>expected</a:t>
            </a:r>
            <a:r>
              <a:rPr lang="de-DE" sz="2200" dirty="0" smtClean="0"/>
              <a:t> </a:t>
            </a:r>
            <a:r>
              <a:rPr lang="de-DE" sz="2200" dirty="0" err="1" smtClean="0"/>
              <a:t>anode</a:t>
            </a:r>
            <a:r>
              <a:rPr lang="de-DE" sz="2200" dirty="0" smtClean="0"/>
              <a:t> </a:t>
            </a:r>
            <a:r>
              <a:rPr lang="de-DE" sz="2200" dirty="0" err="1" smtClean="0"/>
              <a:t>dissipation</a:t>
            </a:r>
            <a:r>
              <a:rPr lang="de-DE" sz="2200" dirty="0" smtClean="0"/>
              <a:t> power at </a:t>
            </a:r>
            <a:r>
              <a:rPr lang="de-DE" sz="2200" dirty="0" err="1" smtClean="0"/>
              <a:t>working</a:t>
            </a:r>
            <a:r>
              <a:rPr lang="de-DE" sz="2200" dirty="0" smtClean="0"/>
              <a:t> </a:t>
            </a:r>
            <a:r>
              <a:rPr lang="de-DE" sz="2200" dirty="0" err="1" smtClean="0"/>
              <a:t>point</a:t>
            </a:r>
            <a:r>
              <a:rPr lang="de-DE" sz="2200" dirty="0" smtClean="0"/>
              <a:t> </a:t>
            </a:r>
            <a:r>
              <a:rPr lang="de-DE" sz="2200" dirty="0" err="1" smtClean="0"/>
              <a:t>above</a:t>
            </a:r>
            <a:r>
              <a:rPr lang="de-DE" sz="2200" dirty="0" smtClean="0"/>
              <a:t> 15 kV -&gt; Thales TH555</a:t>
            </a:r>
          </a:p>
          <a:p>
            <a:endParaRPr lang="de-DE" sz="2200" dirty="0" smtClean="0"/>
          </a:p>
          <a:p>
            <a:r>
              <a:rPr lang="de-DE" sz="2200" dirty="0" err="1" smtClean="0"/>
              <a:t>compensation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anode</a:t>
            </a:r>
            <a:r>
              <a:rPr lang="de-DE" sz="2200" dirty="0" smtClean="0"/>
              <a:t> </a:t>
            </a:r>
            <a:r>
              <a:rPr lang="de-DE" sz="2200" dirty="0" err="1" smtClean="0"/>
              <a:t>currents</a:t>
            </a:r>
            <a:r>
              <a:rPr lang="de-DE" sz="2200" dirty="0" smtClean="0"/>
              <a:t> </a:t>
            </a:r>
            <a:r>
              <a:rPr lang="de-DE" sz="2200" dirty="0" err="1" smtClean="0"/>
              <a:t>by</a:t>
            </a:r>
            <a:r>
              <a:rPr lang="de-DE" sz="2200" dirty="0" smtClean="0"/>
              <a:t> </a:t>
            </a:r>
            <a:r>
              <a:rPr lang="de-DE" sz="2200" dirty="0" err="1" smtClean="0"/>
              <a:t>opposing</a:t>
            </a:r>
            <a:r>
              <a:rPr lang="de-DE" sz="2200" dirty="0" smtClean="0"/>
              <a:t> </a:t>
            </a:r>
            <a:r>
              <a:rPr lang="de-DE" sz="2200" dirty="0" err="1" smtClean="0"/>
              <a:t>winding</a:t>
            </a:r>
            <a:r>
              <a:rPr lang="de-DE" sz="2200" dirty="0" smtClean="0"/>
              <a:t> </a:t>
            </a:r>
            <a:r>
              <a:rPr lang="de-DE" sz="2200" dirty="0" err="1" smtClean="0"/>
              <a:t>directions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coupling</a:t>
            </a:r>
            <a:r>
              <a:rPr lang="de-DE" sz="2200" dirty="0" smtClean="0"/>
              <a:t> </a:t>
            </a:r>
            <a:r>
              <a:rPr lang="de-DE" sz="2200" dirty="0" err="1" smtClean="0"/>
              <a:t>loops</a:t>
            </a:r>
            <a:endParaRPr lang="de-DE" sz="2200" dirty="0" smtClean="0"/>
          </a:p>
        </p:txBody>
      </p:sp>
      <p:sp>
        <p:nvSpPr>
          <p:cNvPr id="13" name="Inhaltsplatzhalter 2"/>
          <p:cNvSpPr txBox="1">
            <a:spLocks/>
          </p:cNvSpPr>
          <p:nvPr/>
        </p:nvSpPr>
        <p:spPr>
          <a:xfrm>
            <a:off x="7948829" y="5985826"/>
            <a:ext cx="1241064" cy="43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P. </a:t>
            </a:r>
            <a:r>
              <a:rPr lang="de-DE" sz="800" dirty="0" err="1" smtClean="0"/>
              <a:t>Hülsmann</a:t>
            </a:r>
            <a:r>
              <a:rPr lang="de-DE" sz="800" dirty="0" smtClean="0"/>
              <a:t>, RRF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15397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SIS100 BB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–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29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9675"/>
            <a:ext cx="4943475" cy="252218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6" y="3709819"/>
            <a:ext cx="4838700" cy="2850792"/>
          </a:xfrm>
          <a:prstGeom prst="rect">
            <a:avLst/>
          </a:prstGeom>
        </p:spPr>
      </p:pic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243811"/>
              </p:ext>
            </p:extLst>
          </p:nvPr>
        </p:nvGraphicFramePr>
        <p:xfrm>
          <a:off x="5038002" y="1304925"/>
          <a:ext cx="4105998" cy="160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97592"/>
              </p:ext>
            </p:extLst>
          </p:nvPr>
        </p:nvGraphicFramePr>
        <p:xfrm>
          <a:off x="5198197" y="2847171"/>
          <a:ext cx="3850693" cy="1695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5610085" y="1166425"/>
            <a:ext cx="3533915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200" dirty="0" err="1" smtClean="0"/>
              <a:t>cavity</a:t>
            </a:r>
            <a:r>
              <a:rPr lang="de-DE" sz="1200" dirty="0" smtClean="0"/>
              <a:t> </a:t>
            </a:r>
            <a:r>
              <a:rPr lang="de-DE" sz="1200" dirty="0" err="1" smtClean="0"/>
              <a:t>without</a:t>
            </a:r>
            <a:r>
              <a:rPr lang="de-DE" sz="1200" dirty="0" smtClean="0"/>
              <a:t> </a:t>
            </a:r>
            <a:r>
              <a:rPr lang="de-DE" sz="1200" dirty="0" err="1" smtClean="0"/>
              <a:t>amplifier</a:t>
            </a:r>
            <a:r>
              <a:rPr lang="de-DE" sz="1200" dirty="0" smtClean="0"/>
              <a:t> (</a:t>
            </a:r>
            <a:r>
              <a:rPr lang="de-DE" sz="1200" dirty="0" err="1" smtClean="0"/>
              <a:t>measured</a:t>
            </a:r>
            <a:r>
              <a:rPr lang="de-DE" sz="1200" dirty="0" smtClean="0"/>
              <a:t> at h=2 </a:t>
            </a:r>
            <a:r>
              <a:rPr lang="de-DE" sz="1200" dirty="0" err="1" smtClean="0"/>
              <a:t>cavity</a:t>
            </a:r>
            <a:r>
              <a:rPr lang="de-DE" sz="1200" dirty="0" smtClean="0"/>
              <a:t>):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4664798" y="4355573"/>
            <a:ext cx="4448174" cy="2405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tetrode</a:t>
            </a:r>
            <a:r>
              <a:rPr lang="de-DE" sz="2200" dirty="0" smtClean="0"/>
              <a:t> </a:t>
            </a:r>
            <a:r>
              <a:rPr lang="de-DE" sz="2200" dirty="0" err="1" smtClean="0"/>
              <a:t>model</a:t>
            </a:r>
            <a:r>
              <a:rPr lang="de-DE" sz="2200" dirty="0" smtClean="0"/>
              <a:t> </a:t>
            </a:r>
            <a:r>
              <a:rPr lang="de-DE" sz="2200" dirty="0" err="1" smtClean="0"/>
              <a:t>includes</a:t>
            </a:r>
            <a:r>
              <a:rPr lang="de-DE" sz="2200" dirty="0" smtClean="0"/>
              <a:t> non-</a:t>
            </a:r>
            <a:r>
              <a:rPr lang="de-DE" sz="2200" dirty="0" err="1" smtClean="0"/>
              <a:t>linearity</a:t>
            </a:r>
            <a:endParaRPr lang="de-DE" sz="2200" dirty="0" smtClean="0"/>
          </a:p>
          <a:p>
            <a:r>
              <a:rPr lang="de-DE" sz="2200" dirty="0" err="1" smtClean="0"/>
              <a:t>deviations</a:t>
            </a:r>
            <a:r>
              <a:rPr lang="de-DE" sz="2200" dirty="0" smtClean="0"/>
              <a:t> </a:t>
            </a:r>
            <a:r>
              <a:rPr lang="de-DE" sz="2200" dirty="0" err="1" smtClean="0"/>
              <a:t>now</a:t>
            </a:r>
            <a:r>
              <a:rPr lang="de-DE" sz="2200" dirty="0" smtClean="0"/>
              <a:t> </a:t>
            </a:r>
            <a:r>
              <a:rPr lang="de-DE" sz="2200" dirty="0" err="1" smtClean="0"/>
              <a:t>understood</a:t>
            </a:r>
            <a:endParaRPr lang="de-DE" sz="2200" dirty="0" smtClean="0"/>
          </a:p>
          <a:p>
            <a:r>
              <a:rPr lang="de-DE" sz="2200" dirty="0" err="1" smtClean="0"/>
              <a:t>sufficient</a:t>
            </a:r>
            <a:r>
              <a:rPr lang="de-DE" sz="2200" dirty="0" smtClean="0"/>
              <a:t> </a:t>
            </a:r>
            <a:r>
              <a:rPr lang="de-DE" sz="2200" dirty="0" err="1" smtClean="0"/>
              <a:t>matching</a:t>
            </a:r>
            <a:r>
              <a:rPr lang="de-DE" sz="2200" dirty="0" smtClean="0"/>
              <a:t> </a:t>
            </a:r>
            <a:r>
              <a:rPr lang="de-DE" sz="2200" dirty="0" err="1" smtClean="0"/>
              <a:t>between</a:t>
            </a:r>
            <a:r>
              <a:rPr lang="de-DE" sz="2200" dirty="0" smtClean="0"/>
              <a:t> </a:t>
            </a:r>
            <a:r>
              <a:rPr lang="de-DE" sz="2200" dirty="0" err="1" smtClean="0"/>
              <a:t>cavity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tetrode</a:t>
            </a:r>
            <a:r>
              <a:rPr lang="de-DE" sz="2200" dirty="0" smtClean="0"/>
              <a:t> (</a:t>
            </a:r>
            <a:r>
              <a:rPr lang="de-DE" sz="2200" dirty="0"/>
              <a:t>R</a:t>
            </a:r>
            <a:r>
              <a:rPr lang="de-DE" sz="2200" baseline="-25000" dirty="0"/>
              <a:t>i</a:t>
            </a:r>
            <a:r>
              <a:rPr lang="de-DE" sz="2200" dirty="0"/>
              <a:t>≈1500</a:t>
            </a:r>
            <a:r>
              <a:rPr lang="el-GR" sz="2200" dirty="0" smtClean="0"/>
              <a:t>Ω</a:t>
            </a:r>
            <a:r>
              <a:rPr lang="de-DE" sz="2200" dirty="0" smtClean="0"/>
              <a:t>)</a:t>
            </a:r>
          </a:p>
          <a:p>
            <a:r>
              <a:rPr lang="de-DE" sz="2200" dirty="0" smtClean="0"/>
              <a:t>resonant </a:t>
            </a:r>
            <a:r>
              <a:rPr lang="de-DE" sz="2200" dirty="0" err="1"/>
              <a:t>frequency</a:t>
            </a:r>
            <a:r>
              <a:rPr lang="de-DE" sz="2200" dirty="0"/>
              <a:t> f</a:t>
            </a:r>
            <a:r>
              <a:rPr lang="de-DE" sz="2200" baseline="-25000" dirty="0"/>
              <a:t>r</a:t>
            </a:r>
            <a:r>
              <a:rPr lang="de-DE" sz="2200" dirty="0"/>
              <a:t>≈1.5 MHz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4776" y="3233231"/>
            <a:ext cx="18478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200" dirty="0" err="1" smtClean="0">
                <a:solidFill>
                  <a:srgbClr val="FF0000"/>
                </a:solidFill>
              </a:rPr>
              <a:t>cavity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  <a:r>
              <a:rPr lang="de-DE" sz="1200" dirty="0" err="1" smtClean="0">
                <a:solidFill>
                  <a:srgbClr val="FF0000"/>
                </a:solidFill>
              </a:rPr>
              <a:t>shown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is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one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of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four</a:t>
            </a:r>
            <a:r>
              <a:rPr lang="de-DE" sz="1200" dirty="0" smtClean="0">
                <a:solidFill>
                  <a:srgbClr val="FF0000"/>
                </a:solidFill>
              </a:rPr>
              <a:t> ring </a:t>
            </a:r>
            <a:r>
              <a:rPr lang="de-DE" sz="1200" dirty="0" err="1" smtClean="0">
                <a:solidFill>
                  <a:srgbClr val="FF0000"/>
                </a:solidFill>
              </a:rPr>
              <a:t>core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FF0000"/>
                </a:solidFill>
              </a:rPr>
              <a:t>stacks</a:t>
            </a:r>
            <a:endParaRPr lang="de-DE" sz="1200" dirty="0" smtClean="0">
              <a:solidFill>
                <a:srgbClr val="FF0000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04776" y="1304925"/>
            <a:ext cx="4933226" cy="240489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04776" y="3847762"/>
            <a:ext cx="4524374" cy="262923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2628539" y="3861543"/>
            <a:ext cx="1248137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200" dirty="0" smtClean="0">
                <a:solidFill>
                  <a:srgbClr val="FF0000"/>
                </a:solidFill>
              </a:rPr>
              <a:t>power </a:t>
            </a:r>
            <a:r>
              <a:rPr lang="de-DE" sz="1200" dirty="0" err="1" smtClean="0">
                <a:solidFill>
                  <a:srgbClr val="FF0000"/>
                </a:solidFill>
              </a:rPr>
              <a:t>amplifier</a:t>
            </a:r>
            <a:endParaRPr lang="de-DE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49" y="1440206"/>
            <a:ext cx="4131188" cy="476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3825" y="1308298"/>
            <a:ext cx="4362450" cy="5170837"/>
          </a:xfrm>
        </p:spPr>
        <p:txBody>
          <a:bodyPr>
            <a:normAutofit fontScale="92500"/>
          </a:bodyPr>
          <a:lstStyle/>
          <a:p>
            <a:r>
              <a:rPr lang="de-DE" sz="2200" dirty="0" smtClean="0"/>
              <a:t>RF </a:t>
            </a:r>
            <a:r>
              <a:rPr lang="de-DE" sz="2200" dirty="0" err="1" smtClean="0"/>
              <a:t>pulses</a:t>
            </a:r>
            <a:r>
              <a:rPr lang="de-DE" sz="2200" dirty="0" smtClean="0"/>
              <a:t> </a:t>
            </a:r>
            <a:r>
              <a:rPr lang="de-DE" sz="2200" dirty="0" err="1" smtClean="0"/>
              <a:t>create</a:t>
            </a:r>
            <a:r>
              <a:rPr lang="de-DE" sz="2200" dirty="0" smtClean="0"/>
              <a:t> potential </a:t>
            </a:r>
            <a:r>
              <a:rPr lang="de-DE" sz="2200" dirty="0" err="1" smtClean="0"/>
              <a:t>barriers</a:t>
            </a:r>
            <a:endParaRPr lang="de-DE" sz="2200" dirty="0" smtClean="0"/>
          </a:p>
          <a:p>
            <a:endParaRPr lang="de-DE" sz="2200" dirty="0" smtClean="0"/>
          </a:p>
          <a:p>
            <a:r>
              <a:rPr lang="de-DE" sz="2200" dirty="0" err="1" smtClean="0"/>
              <a:t>barrier</a:t>
            </a:r>
            <a:r>
              <a:rPr lang="de-DE" sz="2200" dirty="0" smtClean="0"/>
              <a:t> </a:t>
            </a:r>
            <a:r>
              <a:rPr lang="de-DE" sz="2200" dirty="0" err="1" smtClean="0"/>
              <a:t>creation</a:t>
            </a:r>
            <a:r>
              <a:rPr lang="de-DE" sz="2200" dirty="0" smtClean="0"/>
              <a:t> </a:t>
            </a:r>
            <a:r>
              <a:rPr lang="de-DE" sz="2200" dirty="0" err="1" smtClean="0"/>
              <a:t>allows</a:t>
            </a:r>
            <a:r>
              <a:rPr lang="de-DE" sz="2200" dirty="0" smtClean="0"/>
              <a:t> longitudinal beam </a:t>
            </a:r>
            <a:r>
              <a:rPr lang="de-DE" sz="2200" dirty="0" err="1" smtClean="0"/>
              <a:t>manipulation</a:t>
            </a:r>
            <a:r>
              <a:rPr lang="de-DE" sz="2200" dirty="0" smtClean="0"/>
              <a:t>,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dirty="0" smtClean="0"/>
              <a:t>e.g. </a:t>
            </a:r>
            <a:r>
              <a:rPr lang="de-DE" sz="2200" dirty="0" err="1" smtClean="0"/>
              <a:t>confinement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a </a:t>
            </a:r>
            <a:r>
              <a:rPr lang="de-DE" sz="2200" dirty="0" err="1" smtClean="0"/>
              <a:t>bunch</a:t>
            </a:r>
            <a:endParaRPr lang="de-DE" sz="2200" dirty="0" smtClean="0"/>
          </a:p>
          <a:p>
            <a:endParaRPr lang="de-DE" sz="2200" dirty="0"/>
          </a:p>
          <a:p>
            <a:r>
              <a:rPr lang="de-DE" sz="2200" dirty="0" err="1" smtClean="0"/>
              <a:t>when</a:t>
            </a:r>
            <a:r>
              <a:rPr lang="de-DE" sz="2200" dirty="0" smtClean="0"/>
              <a:t> </a:t>
            </a:r>
            <a:r>
              <a:rPr lang="de-DE" sz="2200" dirty="0" err="1" smtClean="0"/>
              <a:t>barriers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moved</a:t>
            </a:r>
            <a:r>
              <a:rPr lang="de-DE" sz="2200" dirty="0" smtClean="0"/>
              <a:t>, </a:t>
            </a:r>
            <a:r>
              <a:rPr lang="de-DE" sz="2200" dirty="0" err="1" smtClean="0"/>
              <a:t>beams</a:t>
            </a:r>
            <a:r>
              <a:rPr lang="de-DE" sz="2200" dirty="0" smtClean="0"/>
              <a:t> </a:t>
            </a:r>
            <a:r>
              <a:rPr lang="de-DE" sz="2200" dirty="0" err="1" smtClean="0"/>
              <a:t>can</a:t>
            </a:r>
            <a:r>
              <a:rPr lang="de-DE" sz="2200" dirty="0" smtClean="0"/>
              <a:t> </a:t>
            </a:r>
            <a:r>
              <a:rPr lang="de-DE" sz="2200" dirty="0" err="1" smtClean="0"/>
              <a:t>be</a:t>
            </a:r>
            <a:r>
              <a:rPr lang="de-DE" sz="2200" dirty="0" smtClean="0"/>
              <a:t> </a:t>
            </a:r>
            <a:r>
              <a:rPr lang="de-DE" sz="2200" dirty="0" err="1" smtClean="0"/>
              <a:t>compressed</a:t>
            </a:r>
            <a:r>
              <a:rPr lang="de-DE" sz="2200" dirty="0"/>
              <a:t> </a:t>
            </a:r>
            <a:r>
              <a:rPr lang="de-DE" sz="2200" dirty="0" smtClean="0"/>
              <a:t>-&gt; </a:t>
            </a:r>
            <a:r>
              <a:rPr lang="de-DE" sz="2200" dirty="0" err="1" smtClean="0"/>
              <a:t>intensity</a:t>
            </a:r>
            <a:r>
              <a:rPr lang="de-DE" sz="2200" dirty="0" smtClean="0"/>
              <a:t> </a:t>
            </a:r>
            <a:r>
              <a:rPr lang="de-DE" sz="2200" dirty="0" err="1" smtClean="0"/>
              <a:t>increases</a:t>
            </a:r>
            <a:endParaRPr lang="de-DE" sz="2200" dirty="0" smtClean="0"/>
          </a:p>
          <a:p>
            <a:endParaRPr lang="de-DE" sz="2200" dirty="0"/>
          </a:p>
          <a:p>
            <a:r>
              <a:rPr lang="de-DE" sz="2200" dirty="0" smtClean="0"/>
              <a:t>multiple </a:t>
            </a:r>
            <a:r>
              <a:rPr lang="de-DE" sz="2200" dirty="0" err="1" smtClean="0"/>
              <a:t>injections</a:t>
            </a:r>
            <a:r>
              <a:rPr lang="de-DE" sz="2200" dirty="0" smtClean="0"/>
              <a:t> </a:t>
            </a:r>
            <a:r>
              <a:rPr lang="de-DE" sz="2200" dirty="0" err="1" smtClean="0"/>
              <a:t>between</a:t>
            </a:r>
            <a:r>
              <a:rPr lang="de-DE" sz="2200" dirty="0" smtClean="0"/>
              <a:t> </a:t>
            </a:r>
            <a:r>
              <a:rPr lang="de-DE" sz="2200" dirty="0" err="1" smtClean="0"/>
              <a:t>compression</a:t>
            </a:r>
            <a:r>
              <a:rPr lang="de-DE" sz="2200" dirty="0" smtClean="0"/>
              <a:t> </a:t>
            </a:r>
            <a:r>
              <a:rPr lang="de-DE" sz="2200" dirty="0" err="1" smtClean="0"/>
              <a:t>operations</a:t>
            </a:r>
            <a:r>
              <a:rPr lang="de-DE" sz="2200" dirty="0" smtClean="0"/>
              <a:t> </a:t>
            </a:r>
            <a:r>
              <a:rPr lang="de-DE" sz="2200" dirty="0" err="1" smtClean="0"/>
              <a:t>lead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further</a:t>
            </a:r>
            <a:r>
              <a:rPr lang="de-DE" sz="2200" dirty="0" smtClean="0"/>
              <a:t> </a:t>
            </a:r>
            <a:r>
              <a:rPr lang="de-DE" sz="2200" dirty="0" err="1" smtClean="0"/>
              <a:t>intensity</a:t>
            </a:r>
            <a:r>
              <a:rPr lang="de-DE" sz="2200" dirty="0" smtClean="0"/>
              <a:t> </a:t>
            </a:r>
            <a:r>
              <a:rPr lang="de-DE" sz="2200" dirty="0" err="1" smtClean="0"/>
              <a:t>increase</a:t>
            </a:r>
            <a:r>
              <a:rPr lang="de-DE" sz="2200" dirty="0" smtClean="0"/>
              <a:t> („longitudinal </a:t>
            </a:r>
            <a:r>
              <a:rPr lang="de-DE" sz="2200" dirty="0" err="1" smtClean="0"/>
              <a:t>stacking</a:t>
            </a:r>
            <a:r>
              <a:rPr lang="de-DE" sz="2200" dirty="0" smtClean="0"/>
              <a:t>“)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30" name="Inhaltsplatzhalter 2"/>
          <p:cNvSpPr txBox="1">
            <a:spLocks/>
          </p:cNvSpPr>
          <p:nvPr/>
        </p:nvSpPr>
        <p:spPr>
          <a:xfrm>
            <a:off x="6762752" y="6215322"/>
            <a:ext cx="1724024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J. Harzheim, </a:t>
            </a:r>
            <a:r>
              <a:rPr lang="de-DE" sz="800" dirty="0" err="1" smtClean="0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sp>
        <p:nvSpPr>
          <p:cNvPr id="31" name="Inhaltsplatzhalter 2"/>
          <p:cNvSpPr txBox="1">
            <a:spLocks/>
          </p:cNvSpPr>
          <p:nvPr/>
        </p:nvSpPr>
        <p:spPr>
          <a:xfrm>
            <a:off x="4486275" y="1308299"/>
            <a:ext cx="742948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/>
              <a:t>v</a:t>
            </a:r>
            <a:r>
              <a:rPr lang="de-DE" sz="1200" dirty="0" err="1" smtClean="0"/>
              <a:t>oltage</a:t>
            </a:r>
            <a:endParaRPr lang="de-DE" sz="1200" dirty="0"/>
          </a:p>
        </p:txBody>
      </p:sp>
      <p:sp>
        <p:nvSpPr>
          <p:cNvPr id="32" name="Inhaltsplatzhalter 2"/>
          <p:cNvSpPr txBox="1">
            <a:spLocks/>
          </p:cNvSpPr>
          <p:nvPr/>
        </p:nvSpPr>
        <p:spPr>
          <a:xfrm>
            <a:off x="4486275" y="2974930"/>
            <a:ext cx="828671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smtClean="0"/>
              <a:t>potential</a:t>
            </a:r>
            <a:endParaRPr lang="de-DE" sz="1200" dirty="0"/>
          </a:p>
        </p:txBody>
      </p:sp>
      <p:sp>
        <p:nvSpPr>
          <p:cNvPr id="33" name="Inhaltsplatzhalter 2"/>
          <p:cNvSpPr txBox="1">
            <a:spLocks/>
          </p:cNvSpPr>
          <p:nvPr/>
        </p:nvSpPr>
        <p:spPr>
          <a:xfrm>
            <a:off x="4486275" y="4000988"/>
            <a:ext cx="742948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/>
              <a:t>bucket</a:t>
            </a:r>
            <a:endParaRPr lang="de-DE" sz="1200" dirty="0"/>
          </a:p>
        </p:txBody>
      </p:sp>
      <p:sp>
        <p:nvSpPr>
          <p:cNvPr id="34" name="Inhaltsplatzhalter 2"/>
          <p:cNvSpPr txBox="1">
            <a:spLocks/>
          </p:cNvSpPr>
          <p:nvPr/>
        </p:nvSpPr>
        <p:spPr>
          <a:xfrm>
            <a:off x="4486274" y="5307356"/>
            <a:ext cx="1190625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dirty="0" err="1" smtClean="0"/>
              <a:t>bucket</a:t>
            </a:r>
            <a:r>
              <a:rPr lang="de-DE" sz="1200" dirty="0" smtClean="0"/>
              <a:t> </a:t>
            </a:r>
            <a:r>
              <a:rPr lang="de-DE" sz="1200" dirty="0" err="1" smtClean="0"/>
              <a:t>height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53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SIS100 BB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smtClean="0"/>
              <a:t>time </a:t>
            </a:r>
            <a:r>
              <a:rPr lang="de-DE" dirty="0" err="1"/>
              <a:t>domain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30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421126"/>
              </p:ext>
            </p:extLst>
          </p:nvPr>
        </p:nvGraphicFramePr>
        <p:xfrm>
          <a:off x="28575" y="1209675"/>
          <a:ext cx="5691187" cy="349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030233"/>
              </p:ext>
            </p:extLst>
          </p:nvPr>
        </p:nvGraphicFramePr>
        <p:xfrm>
          <a:off x="2377219" y="3495675"/>
          <a:ext cx="4746325" cy="3056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2"/>
          <p:cNvSpPr txBox="1">
            <a:spLocks/>
          </p:cNvSpPr>
          <p:nvPr/>
        </p:nvSpPr>
        <p:spPr>
          <a:xfrm>
            <a:off x="5267325" y="1343024"/>
            <a:ext cx="3657599" cy="2276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desired</a:t>
            </a:r>
            <a:r>
              <a:rPr lang="de-DE" sz="2200" dirty="0" smtClean="0"/>
              <a:t> pulse </a:t>
            </a:r>
            <a:r>
              <a:rPr lang="de-DE" sz="2200" dirty="0" err="1" smtClean="0"/>
              <a:t>amplitude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15 kV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achieved</a:t>
            </a:r>
            <a:r>
              <a:rPr lang="de-DE" sz="2200" dirty="0" smtClean="0"/>
              <a:t> (7.5 kV </a:t>
            </a:r>
            <a:r>
              <a:rPr lang="de-DE" sz="2200" dirty="0" err="1" smtClean="0"/>
              <a:t>across</a:t>
            </a:r>
            <a:r>
              <a:rPr lang="de-DE" sz="2200" dirty="0" smtClean="0"/>
              <a:t> </a:t>
            </a:r>
            <a:r>
              <a:rPr lang="de-DE" sz="2200" dirty="0" err="1" smtClean="0"/>
              <a:t>each</a:t>
            </a:r>
            <a:r>
              <a:rPr lang="de-DE" sz="2200" dirty="0" smtClean="0"/>
              <a:t> </a:t>
            </a:r>
            <a:r>
              <a:rPr lang="de-DE" sz="2200" dirty="0" err="1" smtClean="0"/>
              <a:t>gap</a:t>
            </a:r>
            <a:r>
              <a:rPr lang="de-DE" sz="2200" dirty="0" smtClean="0"/>
              <a:t>)</a:t>
            </a:r>
          </a:p>
          <a:p>
            <a:r>
              <a:rPr lang="de-DE" sz="2200" dirty="0" err="1" smtClean="0"/>
              <a:t>ringing</a:t>
            </a:r>
            <a:r>
              <a:rPr lang="de-DE" sz="2200" dirty="0" smtClean="0"/>
              <a:t> at </a:t>
            </a:r>
            <a:r>
              <a:rPr lang="de-DE" sz="2200" dirty="0" err="1" smtClean="0"/>
              <a:t>the</a:t>
            </a:r>
            <a:r>
              <a:rPr lang="de-DE" sz="2200" dirty="0" smtClean="0"/>
              <a:t> </a:t>
            </a:r>
            <a:r>
              <a:rPr lang="de-DE" sz="2200" dirty="0" err="1" smtClean="0"/>
              <a:t>pulse´s</a:t>
            </a:r>
            <a:r>
              <a:rPr lang="de-DE" sz="2200" dirty="0" smtClean="0"/>
              <a:t> end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below</a:t>
            </a:r>
            <a:r>
              <a:rPr lang="de-DE" sz="2200" dirty="0" smtClean="0"/>
              <a:t> 5% </a:t>
            </a:r>
            <a:r>
              <a:rPr lang="de-DE" sz="2200" dirty="0" err="1" smtClean="0"/>
              <a:t>even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linear </a:t>
            </a:r>
            <a:r>
              <a:rPr lang="de-DE" sz="2200" dirty="0" err="1" smtClean="0"/>
              <a:t>pre-distortion</a:t>
            </a:r>
            <a:endParaRPr lang="de-DE" sz="220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" y="4832075"/>
            <a:ext cx="2324099" cy="177929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8574" y="4384565"/>
            <a:ext cx="266700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200" dirty="0" err="1" smtClean="0"/>
              <a:t>input</a:t>
            </a:r>
            <a:r>
              <a:rPr lang="de-DE" sz="1200" dirty="0" smtClean="0"/>
              <a:t> </a:t>
            </a:r>
            <a:r>
              <a:rPr lang="de-DE" sz="1200" dirty="0" err="1" smtClean="0"/>
              <a:t>voltage</a:t>
            </a:r>
            <a:r>
              <a:rPr lang="de-DE" sz="1200" dirty="0" smtClean="0"/>
              <a:t> in time </a:t>
            </a:r>
            <a:r>
              <a:rPr lang="de-DE" sz="1200" dirty="0" err="1" smtClean="0"/>
              <a:t>domain</a:t>
            </a:r>
            <a:r>
              <a:rPr lang="de-DE" sz="1200" dirty="0" smtClean="0"/>
              <a:t> </a:t>
            </a:r>
            <a:br>
              <a:rPr lang="de-DE" sz="1200" dirty="0" smtClean="0"/>
            </a:br>
            <a:r>
              <a:rPr lang="de-DE" sz="1200" dirty="0" smtClean="0"/>
              <a:t>(linear </a:t>
            </a:r>
            <a:r>
              <a:rPr lang="de-DE" sz="1200" dirty="0" err="1" smtClean="0"/>
              <a:t>pre-distortion</a:t>
            </a:r>
            <a:r>
              <a:rPr lang="de-DE" sz="1200" dirty="0" smtClean="0"/>
              <a:t>, 0.02-30 MHz):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6664908" y="3536541"/>
            <a:ext cx="2412416" cy="256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desired</a:t>
            </a:r>
            <a:r>
              <a:rPr lang="de-DE" sz="2200" dirty="0" smtClean="0"/>
              <a:t> </a:t>
            </a:r>
            <a:r>
              <a:rPr lang="de-DE" sz="2200" dirty="0" err="1" smtClean="0"/>
              <a:t>bandwidth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input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r>
              <a:rPr lang="de-DE" sz="2200" dirty="0" smtClean="0"/>
              <a:t> </a:t>
            </a:r>
            <a:r>
              <a:rPr lang="de-DE" sz="2200" dirty="0" err="1" smtClean="0"/>
              <a:t>transmitting</a:t>
            </a:r>
            <a:r>
              <a:rPr lang="de-DE" sz="2200" dirty="0" smtClean="0"/>
              <a:t> </a:t>
            </a:r>
            <a:r>
              <a:rPr lang="de-DE" sz="2200" dirty="0" err="1" smtClean="0"/>
              <a:t>components</a:t>
            </a:r>
            <a:r>
              <a:rPr lang="de-DE" sz="2200" dirty="0" smtClean="0"/>
              <a:t>: </a:t>
            </a:r>
            <a:r>
              <a:rPr lang="de-DE" sz="2200" dirty="0" err="1" smtClean="0"/>
              <a:t>from</a:t>
            </a:r>
            <a:r>
              <a:rPr lang="de-DE" sz="2200" dirty="0" smtClean="0"/>
              <a:t> 20 kHz </a:t>
            </a:r>
            <a:r>
              <a:rPr lang="de-DE" sz="2200" dirty="0" err="1" smtClean="0"/>
              <a:t>to</a:t>
            </a:r>
            <a:r>
              <a:rPr lang="de-DE" sz="2200" dirty="0" smtClean="0"/>
              <a:t> 30 MHz</a:t>
            </a:r>
          </a:p>
        </p:txBody>
      </p:sp>
    </p:spTree>
    <p:extLst>
      <p:ext uri="{BB962C8B-B14F-4D97-AF65-F5344CB8AC3E}">
        <p14:creationId xmlns:p14="http://schemas.microsoft.com/office/powerpoint/2010/main" val="134255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SIS100 BB </a:t>
            </a:r>
            <a:r>
              <a:rPr lang="de-DE" dirty="0" err="1" smtClean="0"/>
              <a:t>status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outlook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31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52398" y="1450684"/>
            <a:ext cx="8810627" cy="5026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smtClean="0"/>
              <a:t>Technical </a:t>
            </a:r>
            <a:r>
              <a:rPr lang="de-DE" sz="2200" dirty="0" err="1" smtClean="0"/>
              <a:t>Concept</a:t>
            </a:r>
            <a:r>
              <a:rPr lang="de-DE" sz="2200" dirty="0" smtClean="0"/>
              <a:t> </a:t>
            </a:r>
            <a:r>
              <a:rPr lang="de-DE" sz="2200" dirty="0" err="1" smtClean="0"/>
              <a:t>document</a:t>
            </a:r>
            <a:r>
              <a:rPr lang="de-DE" sz="2200" dirty="0" smtClean="0"/>
              <a:t> </a:t>
            </a:r>
            <a:r>
              <a:rPr lang="de-DE" sz="2200" dirty="0" err="1" smtClean="0"/>
              <a:t>finished</a:t>
            </a:r>
            <a:endParaRPr lang="de-DE" sz="2200" dirty="0" smtClean="0"/>
          </a:p>
          <a:p>
            <a:r>
              <a:rPr lang="de-DE" sz="2200" dirty="0" err="1" smtClean="0"/>
              <a:t>considerable</a:t>
            </a:r>
            <a:r>
              <a:rPr lang="de-DE" sz="2200" dirty="0" smtClean="0"/>
              <a:t> </a:t>
            </a:r>
            <a:r>
              <a:rPr lang="de-DE" sz="2200" dirty="0" err="1" smtClean="0"/>
              <a:t>effort</a:t>
            </a:r>
            <a:r>
              <a:rPr lang="de-DE" sz="2200" dirty="0" smtClean="0"/>
              <a:t> was </a:t>
            </a:r>
            <a:r>
              <a:rPr lang="de-DE" sz="2200" dirty="0" err="1" smtClean="0"/>
              <a:t>made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reduce</a:t>
            </a:r>
            <a:r>
              <a:rPr lang="de-DE" sz="2200" dirty="0" smtClean="0"/>
              <a:t> </a:t>
            </a:r>
            <a:r>
              <a:rPr lang="de-DE" sz="2200" dirty="0" err="1" smtClean="0"/>
              <a:t>technical</a:t>
            </a:r>
            <a:r>
              <a:rPr lang="de-DE" sz="2200" dirty="0" smtClean="0"/>
              <a:t> </a:t>
            </a:r>
            <a:r>
              <a:rPr lang="de-DE" sz="2200" dirty="0" err="1" smtClean="0"/>
              <a:t>risks</a:t>
            </a:r>
            <a:r>
              <a:rPr lang="de-DE" sz="2200" dirty="0" smtClean="0"/>
              <a:t> </a:t>
            </a:r>
            <a:r>
              <a:rPr lang="de-DE" sz="2200" dirty="0" err="1" smtClean="0"/>
              <a:t>by</a:t>
            </a:r>
            <a:r>
              <a:rPr lang="de-DE" sz="2200" dirty="0" smtClean="0"/>
              <a:t> </a:t>
            </a:r>
            <a:r>
              <a:rPr lang="de-DE" sz="2200" dirty="0" err="1" smtClean="0"/>
              <a:t>investigating</a:t>
            </a:r>
            <a:r>
              <a:rPr lang="de-DE" sz="2200" dirty="0" smtClean="0"/>
              <a:t> (</a:t>
            </a:r>
            <a:r>
              <a:rPr lang="de-DE" sz="2200" dirty="0" err="1" smtClean="0"/>
              <a:t>mostly</a:t>
            </a:r>
            <a:r>
              <a:rPr lang="de-DE" sz="2200" dirty="0" smtClean="0"/>
              <a:t> at ARD </a:t>
            </a:r>
            <a:r>
              <a:rPr lang="de-DE" sz="2200" dirty="0" err="1" smtClean="0"/>
              <a:t>broadband</a:t>
            </a:r>
            <a:r>
              <a:rPr lang="de-DE" sz="2200" dirty="0" smtClean="0"/>
              <a:t> </a:t>
            </a:r>
            <a:r>
              <a:rPr lang="de-DE" sz="2200" dirty="0" err="1" smtClean="0"/>
              <a:t>test</a:t>
            </a:r>
            <a:r>
              <a:rPr lang="de-DE" sz="2200" dirty="0" smtClean="0"/>
              <a:t> </a:t>
            </a:r>
            <a:r>
              <a:rPr lang="de-DE" sz="2200" dirty="0" err="1" smtClean="0"/>
              <a:t>cavity</a:t>
            </a:r>
            <a:r>
              <a:rPr lang="de-DE" sz="2200" dirty="0" smtClean="0"/>
              <a:t>):</a:t>
            </a:r>
          </a:p>
          <a:p>
            <a:pPr lvl="1"/>
            <a:r>
              <a:rPr lang="de-DE" sz="1800" dirty="0" err="1" smtClean="0"/>
              <a:t>frequency</a:t>
            </a:r>
            <a:r>
              <a:rPr lang="de-DE" sz="1800" dirty="0"/>
              <a:t> </a:t>
            </a:r>
            <a:r>
              <a:rPr lang="de-DE" sz="1800" dirty="0" err="1" smtClean="0"/>
              <a:t>dependent</a:t>
            </a:r>
            <a:r>
              <a:rPr lang="de-DE" sz="1800" dirty="0" smtClean="0"/>
              <a:t> ring </a:t>
            </a:r>
            <a:r>
              <a:rPr lang="de-DE" sz="1800" dirty="0" err="1" smtClean="0"/>
              <a:t>core</a:t>
            </a:r>
            <a:r>
              <a:rPr lang="de-DE" sz="1800" dirty="0" smtClean="0"/>
              <a:t> </a:t>
            </a:r>
            <a:r>
              <a:rPr lang="de-DE" sz="1800" dirty="0" err="1" smtClean="0"/>
              <a:t>properties</a:t>
            </a:r>
            <a:endParaRPr lang="de-DE" sz="1800" dirty="0" smtClean="0"/>
          </a:p>
          <a:p>
            <a:pPr lvl="1"/>
            <a:r>
              <a:rPr lang="de-DE" sz="1800" dirty="0" err="1" smtClean="0"/>
              <a:t>cavity</a:t>
            </a:r>
            <a:r>
              <a:rPr lang="de-DE" sz="1800" dirty="0" smtClean="0"/>
              <a:t> </a:t>
            </a:r>
            <a:r>
              <a:rPr lang="de-DE" sz="1800" dirty="0" err="1" smtClean="0"/>
              <a:t>bandwidth</a:t>
            </a:r>
            <a:endParaRPr lang="de-DE" sz="1800" dirty="0" smtClean="0"/>
          </a:p>
          <a:p>
            <a:pPr lvl="1"/>
            <a:r>
              <a:rPr lang="de-DE" sz="1800" dirty="0"/>
              <a:t>ring </a:t>
            </a:r>
            <a:r>
              <a:rPr lang="de-DE" sz="1800" dirty="0" err="1"/>
              <a:t>core</a:t>
            </a:r>
            <a:r>
              <a:rPr lang="de-DE" sz="1800" dirty="0"/>
              <a:t> </a:t>
            </a:r>
            <a:r>
              <a:rPr lang="de-DE" sz="1800" dirty="0" err="1"/>
              <a:t>cooling</a:t>
            </a:r>
            <a:endParaRPr lang="de-DE" sz="1800" dirty="0"/>
          </a:p>
          <a:p>
            <a:pPr lvl="1"/>
            <a:r>
              <a:rPr lang="de-DE" sz="1800" dirty="0" err="1" smtClean="0"/>
              <a:t>frequency</a:t>
            </a:r>
            <a:r>
              <a:rPr lang="de-DE" sz="1800" dirty="0" smtClean="0"/>
              <a:t>- </a:t>
            </a:r>
            <a:r>
              <a:rPr lang="de-DE" sz="1800" dirty="0" err="1" smtClean="0"/>
              <a:t>and</a:t>
            </a:r>
            <a:r>
              <a:rPr lang="de-DE" sz="1800" dirty="0" smtClean="0"/>
              <a:t> time-domain </a:t>
            </a:r>
            <a:r>
              <a:rPr lang="de-DE" sz="1800" dirty="0" err="1" smtClean="0"/>
              <a:t>simulations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full</a:t>
            </a:r>
            <a:r>
              <a:rPr lang="de-DE" sz="1800" dirty="0" smtClean="0"/>
              <a:t> </a:t>
            </a:r>
            <a:r>
              <a:rPr lang="de-DE" sz="1800" dirty="0" err="1" smtClean="0"/>
              <a:t>cavity</a:t>
            </a:r>
            <a:r>
              <a:rPr lang="de-DE" sz="1800" dirty="0" smtClean="0"/>
              <a:t>/</a:t>
            </a:r>
            <a:r>
              <a:rPr lang="de-DE" sz="1800" dirty="0" err="1" smtClean="0"/>
              <a:t>amplifier</a:t>
            </a:r>
            <a:r>
              <a:rPr lang="de-DE" sz="1800" dirty="0" smtClean="0"/>
              <a:t> </a:t>
            </a:r>
            <a:r>
              <a:rPr lang="de-DE" sz="1800" dirty="0" err="1" smtClean="0"/>
              <a:t>system</a:t>
            </a:r>
            <a:endParaRPr lang="de-DE" sz="1800" dirty="0" smtClean="0"/>
          </a:p>
          <a:p>
            <a:pPr lvl="1"/>
            <a:r>
              <a:rPr lang="de-DE" sz="1800" dirty="0" err="1" smtClean="0"/>
              <a:t>impedance</a:t>
            </a:r>
            <a:r>
              <a:rPr lang="de-DE" sz="1800" dirty="0" smtClean="0"/>
              <a:t> </a:t>
            </a:r>
            <a:r>
              <a:rPr lang="de-DE" sz="1800" dirty="0" err="1" smtClean="0"/>
              <a:t>reduction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cavity</a:t>
            </a:r>
            <a:r>
              <a:rPr lang="de-DE" sz="1800" dirty="0" smtClean="0"/>
              <a:t> </a:t>
            </a:r>
            <a:r>
              <a:rPr lang="de-DE" sz="1800" dirty="0" err="1" smtClean="0"/>
              <a:t>detuning</a:t>
            </a:r>
            <a:endParaRPr lang="de-DE" sz="1800" dirty="0" smtClean="0"/>
          </a:p>
          <a:p>
            <a:pPr lvl="1"/>
            <a:r>
              <a:rPr lang="de-DE" sz="1800" dirty="0"/>
              <a:t>beam </a:t>
            </a:r>
            <a:r>
              <a:rPr lang="de-DE" sz="1800" dirty="0" err="1"/>
              <a:t>loading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effect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DC-</a:t>
            </a:r>
            <a:r>
              <a:rPr lang="de-DE" sz="1800" dirty="0" err="1" smtClean="0"/>
              <a:t>fraction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err="1" smtClean="0"/>
              <a:t>signal</a:t>
            </a:r>
            <a:r>
              <a:rPr lang="de-DE" sz="1800" dirty="0" smtClean="0"/>
              <a:t> </a:t>
            </a:r>
            <a:r>
              <a:rPr lang="de-DE" sz="1800" dirty="0" err="1" smtClean="0"/>
              <a:t>generation</a:t>
            </a:r>
            <a:r>
              <a:rPr lang="de-DE" sz="1800" dirty="0" smtClean="0"/>
              <a:t> (LLRF </a:t>
            </a:r>
            <a:r>
              <a:rPr lang="de-DE" sz="1800" dirty="0" err="1" smtClean="0"/>
              <a:t>system</a:t>
            </a:r>
            <a:r>
              <a:rPr lang="de-DE" sz="1800" dirty="0" smtClean="0"/>
              <a:t>)</a:t>
            </a:r>
          </a:p>
          <a:p>
            <a:r>
              <a:rPr lang="de-DE" sz="2200" dirty="0" smtClean="0"/>
              <a:t>Technical </a:t>
            </a:r>
            <a:r>
              <a:rPr lang="de-DE" sz="2200" dirty="0" err="1" smtClean="0"/>
              <a:t>Concept</a:t>
            </a:r>
            <a:r>
              <a:rPr lang="de-DE" sz="2200" dirty="0" smtClean="0"/>
              <a:t> </a:t>
            </a:r>
            <a:r>
              <a:rPr lang="de-DE" sz="2200" dirty="0" err="1" smtClean="0"/>
              <a:t>proved</a:t>
            </a:r>
            <a:r>
              <a:rPr lang="de-DE" sz="2200" dirty="0" smtClean="0"/>
              <a:t> </a:t>
            </a:r>
            <a:r>
              <a:rPr lang="de-DE" sz="2200" dirty="0" err="1" smtClean="0"/>
              <a:t>feasible</a:t>
            </a:r>
            <a:r>
              <a:rPr lang="de-DE" sz="2200" dirty="0" smtClean="0"/>
              <a:t> </a:t>
            </a:r>
            <a:r>
              <a:rPr lang="de-DE" sz="2200" dirty="0" err="1" smtClean="0"/>
              <a:t>through</a:t>
            </a:r>
            <a:r>
              <a:rPr lang="de-DE" sz="2200" dirty="0" smtClean="0"/>
              <a:t> all </a:t>
            </a:r>
            <a:r>
              <a:rPr lang="de-DE" sz="2200" dirty="0" err="1" smtClean="0"/>
              <a:t>tests</a:t>
            </a:r>
            <a:r>
              <a:rPr lang="de-DE" sz="2200" dirty="0" smtClean="0"/>
              <a:t> </a:t>
            </a:r>
            <a:br>
              <a:rPr lang="de-DE" sz="2200" dirty="0" smtClean="0"/>
            </a:br>
            <a:r>
              <a:rPr lang="de-DE" sz="2200" dirty="0" smtClean="0"/>
              <a:t>(15 kV, &lt;5% </a:t>
            </a:r>
            <a:r>
              <a:rPr lang="de-DE" sz="2200" dirty="0" err="1" smtClean="0"/>
              <a:t>ringing</a:t>
            </a:r>
            <a:r>
              <a:rPr lang="de-DE" sz="2200" dirty="0" smtClean="0"/>
              <a:t> </a:t>
            </a:r>
            <a:r>
              <a:rPr lang="de-DE" sz="2200" dirty="0" err="1" smtClean="0"/>
              <a:t>expected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non-linear </a:t>
            </a:r>
            <a:r>
              <a:rPr lang="de-DE" sz="2200" dirty="0" err="1" smtClean="0"/>
              <a:t>pre-distortion</a:t>
            </a:r>
            <a:r>
              <a:rPr lang="de-DE" sz="2200" dirty="0" smtClean="0"/>
              <a:t>)</a:t>
            </a:r>
          </a:p>
          <a:p>
            <a:r>
              <a:rPr lang="de-DE" sz="2200" dirty="0" err="1" smtClean="0"/>
              <a:t>Detailed</a:t>
            </a:r>
            <a:r>
              <a:rPr lang="de-DE" sz="2200" dirty="0" smtClean="0"/>
              <a:t> </a:t>
            </a:r>
            <a:r>
              <a:rPr lang="de-DE" sz="2200" dirty="0" err="1" smtClean="0"/>
              <a:t>Specification</a:t>
            </a:r>
            <a:r>
              <a:rPr lang="de-DE" sz="2200" dirty="0" smtClean="0"/>
              <a:t> 95% </a:t>
            </a:r>
            <a:r>
              <a:rPr lang="de-DE" sz="2200" dirty="0" err="1" smtClean="0"/>
              <a:t>finished</a:t>
            </a:r>
            <a:endParaRPr lang="de-DE" sz="2200" dirty="0" smtClean="0"/>
          </a:p>
          <a:p>
            <a:r>
              <a:rPr lang="de-DE" sz="2200" dirty="0" err="1" smtClean="0"/>
              <a:t>start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procurement</a:t>
            </a:r>
            <a:r>
              <a:rPr lang="de-DE" sz="2200" dirty="0" smtClean="0"/>
              <a:t>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planned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June 2019</a:t>
            </a:r>
            <a:endParaRPr lang="de-DE" sz="2200" dirty="0"/>
          </a:p>
          <a:p>
            <a:pPr lvl="1"/>
            <a:endParaRPr lang="de-DE" sz="1800" dirty="0"/>
          </a:p>
          <a:p>
            <a:pPr lvl="1"/>
            <a:endParaRPr lang="de-DE" sz="1800" dirty="0" smtClean="0"/>
          </a:p>
          <a:p>
            <a:pPr lvl="1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189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36" y="1262106"/>
            <a:ext cx="3187301" cy="20598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all </a:t>
            </a:r>
            <a:r>
              <a:rPr lang="de-DE" dirty="0" err="1" smtClean="0"/>
              <a:t>contributors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32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54" y="2109925"/>
            <a:ext cx="3510008" cy="23310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429" y="2756355"/>
            <a:ext cx="3288572" cy="21801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526" y="3321926"/>
            <a:ext cx="3072982" cy="265793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676" y="4255305"/>
            <a:ext cx="3496163" cy="19528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262" y="5067536"/>
            <a:ext cx="466790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73003" y="3497388"/>
            <a:ext cx="6607516" cy="1104735"/>
          </a:xfrm>
        </p:spPr>
        <p:txBody>
          <a:bodyPr/>
          <a:lstStyle/>
          <a:p>
            <a:r>
              <a:rPr lang="en-US" dirty="0"/>
              <a:t>Development of Barrier Bucket RF Systems for ESR and </a:t>
            </a:r>
            <a:r>
              <a:rPr lang="en-US" dirty="0" smtClean="0"/>
              <a:t>SIS100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181349" y="4679871"/>
            <a:ext cx="2981325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dirty="0" smtClean="0"/>
              <a:t>M. Frey, 14. June 2018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126370"/>
            <a:ext cx="6242342" cy="7875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33333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de-DE" sz="2400" dirty="0" err="1" smtClean="0"/>
              <a:t>Thank</a:t>
            </a:r>
            <a:r>
              <a:rPr lang="de-DE" sz="2400" dirty="0" smtClean="0"/>
              <a:t> </a:t>
            </a:r>
            <a:r>
              <a:rPr lang="de-DE" sz="2400" dirty="0" err="1" smtClean="0"/>
              <a:t>you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your</a:t>
            </a:r>
            <a:r>
              <a:rPr lang="de-DE" sz="2400" dirty="0" smtClean="0"/>
              <a:t> </a:t>
            </a:r>
            <a:r>
              <a:rPr lang="de-DE" sz="2400" dirty="0" err="1" smtClean="0"/>
              <a:t>attention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219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65" y="2009631"/>
            <a:ext cx="6359233" cy="23152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Appendix - </a:t>
            </a:r>
            <a:r>
              <a:rPr lang="de-DE" dirty="0" err="1" smtClean="0"/>
              <a:t>gap</a:t>
            </a:r>
            <a:r>
              <a:rPr lang="de-DE" dirty="0" smtClean="0"/>
              <a:t> </a:t>
            </a:r>
            <a:r>
              <a:rPr lang="de-DE" dirty="0" err="1" smtClean="0"/>
              <a:t>voltage</a:t>
            </a:r>
            <a:r>
              <a:rPr lang="de-DE" dirty="0" smtClean="0"/>
              <a:t> </a:t>
            </a:r>
            <a:r>
              <a:rPr lang="de-DE" dirty="0" err="1" smtClean="0"/>
              <a:t>measurement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7389" y="1345911"/>
            <a:ext cx="8207086" cy="1140114"/>
          </a:xfrm>
        </p:spPr>
        <p:txBody>
          <a:bodyPr>
            <a:normAutofit fontScale="92500"/>
          </a:bodyPr>
          <a:lstStyle/>
          <a:p>
            <a:r>
              <a:rPr lang="de-DE" sz="2200" dirty="0" err="1" smtClean="0"/>
              <a:t>distortion</a:t>
            </a:r>
            <a:r>
              <a:rPr lang="de-DE" sz="2200" dirty="0" smtClean="0"/>
              <a:t> in </a:t>
            </a:r>
            <a:r>
              <a:rPr lang="de-DE" sz="2200" dirty="0" err="1" smtClean="0"/>
              <a:t>measurement</a:t>
            </a:r>
            <a:r>
              <a:rPr lang="de-DE" sz="2200" dirty="0" smtClean="0"/>
              <a:t> </a:t>
            </a:r>
            <a:r>
              <a:rPr lang="de-DE" sz="2200" dirty="0" err="1" smtClean="0"/>
              <a:t>chain</a:t>
            </a:r>
            <a:r>
              <a:rPr lang="de-DE" sz="2200" dirty="0" smtClean="0"/>
              <a:t> </a:t>
            </a:r>
            <a:r>
              <a:rPr lang="de-DE" sz="2200" dirty="0" err="1" smtClean="0"/>
              <a:t>directly</a:t>
            </a:r>
            <a:r>
              <a:rPr lang="de-DE" sz="2200" dirty="0" smtClean="0"/>
              <a:t> alters </a:t>
            </a:r>
            <a:r>
              <a:rPr lang="de-DE" sz="2200" dirty="0" err="1" smtClean="0"/>
              <a:t>gap</a:t>
            </a:r>
            <a:r>
              <a:rPr lang="de-DE" sz="2200" dirty="0" smtClean="0"/>
              <a:t> </a:t>
            </a:r>
            <a:r>
              <a:rPr lang="de-DE" sz="2200" dirty="0" err="1" smtClean="0"/>
              <a:t>voltage</a:t>
            </a:r>
            <a:r>
              <a:rPr lang="de-DE" sz="2200" dirty="0" smtClean="0"/>
              <a:t> </a:t>
            </a:r>
            <a:r>
              <a:rPr lang="de-DE" sz="2200" dirty="0" err="1" smtClean="0"/>
              <a:t>signal</a:t>
            </a:r>
            <a:endParaRPr lang="de-DE" sz="2200" dirty="0" smtClean="0"/>
          </a:p>
          <a:p>
            <a:r>
              <a:rPr lang="de-DE" sz="2200" dirty="0" smtClean="0"/>
              <a:t>high </a:t>
            </a:r>
            <a:r>
              <a:rPr lang="de-DE" sz="2200" dirty="0" err="1" smtClean="0"/>
              <a:t>effort</a:t>
            </a:r>
            <a:r>
              <a:rPr lang="de-DE" sz="2200" dirty="0" smtClean="0"/>
              <a:t> </a:t>
            </a:r>
            <a:r>
              <a:rPr lang="de-DE" sz="2200" dirty="0" err="1" smtClean="0"/>
              <a:t>necessary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reach</a:t>
            </a:r>
            <a:r>
              <a:rPr lang="de-DE" sz="2200" dirty="0" smtClean="0"/>
              <a:t> </a:t>
            </a:r>
            <a:r>
              <a:rPr lang="de-DE" sz="2200" dirty="0" err="1" smtClean="0"/>
              <a:t>convenient</a:t>
            </a:r>
            <a:r>
              <a:rPr lang="de-DE" sz="2200" dirty="0" smtClean="0"/>
              <a:t> </a:t>
            </a:r>
            <a:r>
              <a:rPr lang="de-DE" sz="2200" dirty="0" err="1" smtClean="0"/>
              <a:t>frequency</a:t>
            </a:r>
            <a:r>
              <a:rPr lang="de-DE" sz="2200" dirty="0" smtClean="0"/>
              <a:t>-response</a:t>
            </a:r>
          </a:p>
          <a:p>
            <a:r>
              <a:rPr lang="de-DE" sz="2200" dirty="0" smtClean="0"/>
              <a:t>high </a:t>
            </a:r>
            <a:r>
              <a:rPr lang="de-DE" sz="2200" dirty="0" err="1" smtClean="0"/>
              <a:t>impedance</a:t>
            </a:r>
            <a:r>
              <a:rPr lang="de-DE" sz="2200" dirty="0" smtClean="0"/>
              <a:t> </a:t>
            </a:r>
            <a:r>
              <a:rPr lang="de-DE" sz="2200" dirty="0" err="1" smtClean="0"/>
              <a:t>part</a:t>
            </a:r>
            <a:r>
              <a:rPr lang="de-DE" sz="2200" dirty="0" smtClean="0"/>
              <a:t> </a:t>
            </a:r>
            <a:r>
              <a:rPr lang="de-DE" sz="2200" dirty="0" err="1" smtClean="0"/>
              <a:t>kept</a:t>
            </a:r>
            <a:r>
              <a:rPr lang="de-DE" sz="2200" dirty="0" smtClean="0"/>
              <a:t> </a:t>
            </a:r>
            <a:r>
              <a:rPr lang="de-DE" sz="2200" dirty="0" err="1" smtClean="0"/>
              <a:t>as</a:t>
            </a:r>
            <a:r>
              <a:rPr lang="de-DE" sz="2200" dirty="0" smtClean="0"/>
              <a:t> </a:t>
            </a:r>
            <a:r>
              <a:rPr lang="de-DE" sz="2200" dirty="0" err="1" smtClean="0"/>
              <a:t>short</a:t>
            </a:r>
            <a:r>
              <a:rPr lang="de-DE" sz="2200" dirty="0" smtClean="0"/>
              <a:t> </a:t>
            </a:r>
            <a:r>
              <a:rPr lang="de-DE" sz="2200" dirty="0" err="1" smtClean="0"/>
              <a:t>as</a:t>
            </a:r>
            <a:r>
              <a:rPr lang="de-DE" sz="2200" dirty="0" smtClean="0"/>
              <a:t> </a:t>
            </a:r>
            <a:r>
              <a:rPr lang="de-DE" sz="2200" dirty="0" err="1" smtClean="0"/>
              <a:t>possible</a:t>
            </a:r>
            <a:r>
              <a:rPr lang="de-DE" sz="2200" dirty="0" smtClean="0"/>
              <a:t> (</a:t>
            </a:r>
            <a:r>
              <a:rPr lang="de-DE" sz="2200" dirty="0" err="1" smtClean="0"/>
              <a:t>reduce</a:t>
            </a:r>
            <a:r>
              <a:rPr lang="de-DE" sz="2200" dirty="0" smtClean="0"/>
              <a:t> </a:t>
            </a:r>
            <a:r>
              <a:rPr lang="de-DE" sz="2200" dirty="0" err="1" smtClean="0"/>
              <a:t>reflections</a:t>
            </a:r>
            <a:r>
              <a:rPr lang="de-DE" sz="22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34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56" y="4550958"/>
            <a:ext cx="3286125" cy="201926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3" y="4540059"/>
            <a:ext cx="3261881" cy="204106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96274" y="4122211"/>
            <a:ext cx="3194625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600" dirty="0" smtClean="0"/>
              <a:t>130 m ½‘‘ </a:t>
            </a:r>
            <a:r>
              <a:rPr lang="de-DE" sz="1600" dirty="0" err="1" smtClean="0"/>
              <a:t>Cellflex</a:t>
            </a:r>
            <a:r>
              <a:rPr lang="de-DE" sz="1600" dirty="0" smtClean="0"/>
              <a:t>: 5% </a:t>
            </a:r>
            <a:r>
              <a:rPr lang="de-DE" sz="1600" dirty="0" err="1" smtClean="0"/>
              <a:t>distortion</a:t>
            </a:r>
            <a:endParaRPr lang="de-DE" sz="1600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3791671" y="4105334"/>
            <a:ext cx="4173321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lang="de-DE" sz="1600" dirty="0" smtClean="0"/>
              <a:t>2000 m </a:t>
            </a:r>
            <a:r>
              <a:rPr lang="de-DE" sz="1600" dirty="0" err="1" smtClean="0"/>
              <a:t>optical</a:t>
            </a:r>
            <a:r>
              <a:rPr lang="de-DE" sz="1600" dirty="0" smtClean="0"/>
              <a:t> </a:t>
            </a:r>
            <a:r>
              <a:rPr lang="de-DE" sz="1600" dirty="0" err="1" smtClean="0"/>
              <a:t>fiber</a:t>
            </a:r>
            <a:r>
              <a:rPr lang="de-DE" sz="1600" dirty="0" smtClean="0"/>
              <a:t>: </a:t>
            </a:r>
            <a:r>
              <a:rPr lang="de-DE" sz="1600" dirty="0"/>
              <a:t>2</a:t>
            </a:r>
            <a:r>
              <a:rPr lang="de-DE" sz="1600" dirty="0" smtClean="0"/>
              <a:t>% </a:t>
            </a:r>
            <a:r>
              <a:rPr lang="de-DE" sz="1600" dirty="0" err="1" smtClean="0"/>
              <a:t>distortion</a:t>
            </a:r>
            <a:r>
              <a:rPr lang="de-DE" sz="1600" dirty="0" smtClean="0"/>
              <a:t> (but </a:t>
            </a:r>
            <a:r>
              <a:rPr lang="de-DE" sz="1600" dirty="0" err="1" smtClean="0"/>
              <a:t>synchronisation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SIS18 not </a:t>
            </a:r>
            <a:r>
              <a:rPr lang="de-DE" sz="1600" dirty="0" err="1" smtClean="0"/>
              <a:t>possible</a:t>
            </a:r>
            <a:r>
              <a:rPr lang="de-DE" sz="1600" dirty="0" smtClean="0"/>
              <a:t> </a:t>
            </a:r>
            <a:r>
              <a:rPr lang="de-DE" sz="1600" dirty="0" err="1" smtClean="0"/>
              <a:t>yet</a:t>
            </a:r>
            <a:r>
              <a:rPr lang="de-DE" sz="1600" dirty="0" smtClean="0"/>
              <a:t>)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2781300" y="4443888"/>
            <a:ext cx="400050" cy="1116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3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</a:t>
            </a:r>
            <a:r>
              <a:rPr lang="de-DE" dirty="0" err="1" smtClean="0"/>
              <a:t>emonstration</a:t>
            </a:r>
            <a:r>
              <a:rPr lang="de-DE" dirty="0" smtClean="0"/>
              <a:t> at ESR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2565" y="1450686"/>
            <a:ext cx="6492585" cy="921040"/>
          </a:xfrm>
        </p:spPr>
        <p:txBody>
          <a:bodyPr>
            <a:normAutofit/>
          </a:bodyPr>
          <a:lstStyle/>
          <a:p>
            <a:r>
              <a:rPr lang="de-DE" sz="2200" dirty="0" err="1" smtClean="0"/>
              <a:t>ferrite</a:t>
            </a:r>
            <a:r>
              <a:rPr lang="de-DE" sz="2200" dirty="0" smtClean="0"/>
              <a:t> </a:t>
            </a:r>
            <a:r>
              <a:rPr lang="de-DE" sz="2200" dirty="0" err="1" smtClean="0"/>
              <a:t>acceleration</a:t>
            </a:r>
            <a:r>
              <a:rPr lang="de-DE" sz="2200" dirty="0" smtClean="0"/>
              <a:t> </a:t>
            </a:r>
            <a:r>
              <a:rPr lang="de-DE" sz="2200" dirty="0" err="1"/>
              <a:t>cavities</a:t>
            </a:r>
            <a:r>
              <a:rPr lang="de-DE" sz="2200" dirty="0"/>
              <a:t> </a:t>
            </a:r>
            <a:r>
              <a:rPr lang="de-DE" sz="2200" dirty="0" err="1" smtClean="0"/>
              <a:t>were</a:t>
            </a:r>
            <a:r>
              <a:rPr lang="de-DE" sz="2200" dirty="0" smtClean="0"/>
              <a:t> </a:t>
            </a:r>
            <a:r>
              <a:rPr lang="de-DE" sz="2200" dirty="0" err="1" smtClean="0"/>
              <a:t>used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</a:t>
            </a:r>
            <a:r>
              <a:rPr lang="de-DE" sz="2200" dirty="0" err="1" smtClean="0"/>
              <a:t>single</a:t>
            </a:r>
            <a:r>
              <a:rPr lang="de-DE" sz="2200" dirty="0" smtClean="0"/>
              <a:t> sine + </a:t>
            </a:r>
            <a:r>
              <a:rPr lang="de-DE" sz="2200" dirty="0" err="1" smtClean="0"/>
              <a:t>offset</a:t>
            </a:r>
            <a:r>
              <a:rPr lang="de-DE" sz="2200" dirty="0" smtClean="0"/>
              <a:t> </a:t>
            </a:r>
            <a:r>
              <a:rPr lang="de-DE" sz="2200" dirty="0" err="1" smtClean="0"/>
              <a:t>pulses</a:t>
            </a:r>
            <a:endParaRPr lang="de-DE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4399"/>
            <a:ext cx="3687906" cy="23007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987" y="2569074"/>
            <a:ext cx="3048698" cy="2590799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1814828" y="2437168"/>
            <a:ext cx="1218997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dirty="0" err="1" smtClean="0"/>
              <a:t>gap</a:t>
            </a:r>
            <a:r>
              <a:rPr lang="de-DE" sz="1200" dirty="0" smtClean="0"/>
              <a:t> </a:t>
            </a:r>
            <a:r>
              <a:rPr lang="de-DE" sz="1200" dirty="0" err="1" smtClean="0"/>
              <a:t>voltage</a:t>
            </a:r>
            <a:endParaRPr lang="de-DE" sz="1200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4725446" y="2546009"/>
            <a:ext cx="1218997" cy="263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dirty="0" smtClean="0"/>
              <a:t>beam </a:t>
            </a:r>
            <a:r>
              <a:rPr lang="de-DE" sz="1200" dirty="0" err="1" smtClean="0"/>
              <a:t>signal</a:t>
            </a:r>
            <a:endParaRPr lang="de-DE" sz="1200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574964" y="5516813"/>
            <a:ext cx="5811721" cy="92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/>
              <a:t>h</a:t>
            </a:r>
            <a:r>
              <a:rPr lang="de-DE" sz="2200" dirty="0" err="1" smtClean="0"/>
              <a:t>ardly</a:t>
            </a:r>
            <a:r>
              <a:rPr lang="de-DE" sz="2200" dirty="0" smtClean="0"/>
              <a:t> </a:t>
            </a:r>
            <a:r>
              <a:rPr lang="de-DE" sz="2200" dirty="0" err="1" smtClean="0"/>
              <a:t>feasible</a:t>
            </a:r>
            <a:r>
              <a:rPr lang="de-DE" sz="2200" dirty="0" smtClean="0"/>
              <a:t> due </a:t>
            </a:r>
            <a:r>
              <a:rPr lang="de-DE" sz="2200" dirty="0" err="1" smtClean="0"/>
              <a:t>to</a:t>
            </a:r>
            <a:r>
              <a:rPr lang="de-DE" sz="2200" dirty="0" smtClean="0"/>
              <a:t> extreme </a:t>
            </a:r>
            <a:r>
              <a:rPr lang="de-DE" sz="2200" dirty="0" err="1" smtClean="0"/>
              <a:t>sensitivity</a:t>
            </a:r>
            <a:r>
              <a:rPr lang="de-DE" sz="2200" dirty="0" smtClean="0"/>
              <a:t> </a:t>
            </a:r>
            <a:r>
              <a:rPr lang="de-DE" sz="2200" dirty="0" err="1" smtClean="0"/>
              <a:t>concerning</a:t>
            </a:r>
            <a:r>
              <a:rPr lang="de-DE" sz="2200" dirty="0" smtClean="0"/>
              <a:t> pulse </a:t>
            </a:r>
            <a:r>
              <a:rPr lang="de-DE" sz="2200" dirty="0" err="1" smtClean="0"/>
              <a:t>parameters</a:t>
            </a:r>
            <a:endParaRPr lang="de-DE" sz="2200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4000324" y="5181844"/>
            <a:ext cx="1724024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G. Schreiber, LRF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192" y="2853223"/>
            <a:ext cx="2764315" cy="2022499"/>
          </a:xfrm>
          <a:prstGeom prst="rect">
            <a:avLst/>
          </a:prstGeom>
        </p:spPr>
      </p:pic>
      <p:sp>
        <p:nvSpPr>
          <p:cNvPr id="14" name="Inhaltsplatzhalter 2"/>
          <p:cNvSpPr txBox="1">
            <a:spLocks/>
          </p:cNvSpPr>
          <p:nvPr/>
        </p:nvSpPr>
        <p:spPr>
          <a:xfrm>
            <a:off x="6985866" y="5181844"/>
            <a:ext cx="1724024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C. Dimopoulou, BCO </a:t>
            </a:r>
            <a:r>
              <a:rPr lang="de-DE" sz="800" dirty="0" err="1" smtClean="0"/>
              <a:t>department</a:t>
            </a:r>
            <a:r>
              <a:rPr lang="de-DE" sz="800" dirty="0" smtClean="0"/>
              <a:t>, GSI</a:t>
            </a:r>
            <a:endParaRPr lang="de-DE" sz="8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6560698" y="5678367"/>
            <a:ext cx="2574357" cy="796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 err="1" smtClean="0"/>
              <a:t>development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a </a:t>
            </a:r>
            <a:r>
              <a:rPr lang="de-DE" sz="2200" dirty="0" err="1" smtClean="0"/>
              <a:t>specialized</a:t>
            </a:r>
            <a:r>
              <a:rPr lang="de-DE" sz="2200" dirty="0" smtClean="0"/>
              <a:t> BB </a:t>
            </a:r>
            <a:r>
              <a:rPr lang="de-DE" sz="2200" dirty="0" err="1" smtClean="0"/>
              <a:t>cavity</a:t>
            </a:r>
            <a:endParaRPr lang="de-DE" sz="2200" dirty="0"/>
          </a:p>
        </p:txBody>
      </p:sp>
      <p:sp>
        <p:nvSpPr>
          <p:cNvPr id="16" name="Pfeil nach rechts 15"/>
          <p:cNvSpPr/>
          <p:nvPr/>
        </p:nvSpPr>
        <p:spPr>
          <a:xfrm>
            <a:off x="6155743" y="5600143"/>
            <a:ext cx="426032" cy="952500"/>
          </a:xfrm>
          <a:prstGeom prst="rightArrow">
            <a:avLst/>
          </a:prstGeom>
          <a:solidFill>
            <a:srgbClr val="FDBB6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7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490" y="1393535"/>
            <a:ext cx="8211834" cy="5083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at ESR</a:t>
            </a:r>
          </a:p>
          <a:p>
            <a:pPr>
              <a:lnSpc>
                <a:spcPct val="110000"/>
              </a:lnSpc>
            </a:pPr>
            <a:r>
              <a:rPr lang="de-DE" dirty="0" smtClean="0"/>
              <a:t>ESR BB </a:t>
            </a:r>
            <a:r>
              <a:rPr lang="de-DE" dirty="0" err="1" smtClean="0"/>
              <a:t>system</a:t>
            </a:r>
            <a:endParaRPr lang="de-DE" dirty="0" smtClean="0"/>
          </a:p>
          <a:p>
            <a:pPr lvl="1">
              <a:lnSpc>
                <a:spcPct val="110000"/>
              </a:lnSpc>
            </a:pPr>
            <a:r>
              <a:rPr lang="de-DE" dirty="0" err="1" smtClean="0"/>
              <a:t>requirements</a:t>
            </a:r>
            <a:endParaRPr lang="de-DE" dirty="0" smtClean="0"/>
          </a:p>
          <a:p>
            <a:pPr lvl="1">
              <a:lnSpc>
                <a:spcPct val="110000"/>
              </a:lnSpc>
            </a:pPr>
            <a:r>
              <a:rPr lang="de-DE" dirty="0" err="1" smtClean="0"/>
              <a:t>theory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endParaRPr lang="de-DE" dirty="0" smtClean="0"/>
          </a:p>
          <a:p>
            <a:pPr lvl="1">
              <a:lnSpc>
                <a:spcPct val="110000"/>
              </a:lnSpc>
            </a:pP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ring </a:t>
            </a:r>
            <a:r>
              <a:rPr lang="de-DE" dirty="0" err="1" smtClean="0"/>
              <a:t>core</a:t>
            </a:r>
            <a:r>
              <a:rPr lang="de-DE" dirty="0" smtClean="0"/>
              <a:t> material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prototype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impedance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measurement+modeling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PSpice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simulation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pre-distortion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signal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outlook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SIS100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3192" y="4434436"/>
            <a:ext cx="4510689" cy="203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3004" y="1343025"/>
                <a:ext cx="4373708" cy="512445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single</a:t>
                </a:r>
                <a:r>
                  <a:rPr lang="de-DE" sz="2200" dirty="0" smtClean="0"/>
                  <a:t> sine </a:t>
                </a:r>
                <a:r>
                  <a:rPr lang="de-DE" sz="2200" dirty="0" err="1" smtClean="0"/>
                  <a:t>pulses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</a:t>
                </a:r>
                <a:br>
                  <a:rPr lang="de-DE" sz="2200" dirty="0" smtClean="0"/>
                </a:br>
                <a:r>
                  <a:rPr lang="de-DE" sz="2200" dirty="0" smtClean="0"/>
                  <a:t>T</a:t>
                </a:r>
                <a:r>
                  <a:rPr lang="de-DE" sz="2200" baseline="-25000" dirty="0" smtClean="0"/>
                  <a:t>1</a:t>
                </a:r>
                <a:r>
                  <a:rPr lang="de-DE" sz="2200" dirty="0" smtClean="0"/>
                  <a:t>=200 </a:t>
                </a:r>
                <a:r>
                  <a:rPr lang="de-DE" sz="2200" dirty="0" err="1" smtClean="0"/>
                  <a:t>ns</a:t>
                </a:r>
                <a:r>
                  <a:rPr lang="de-DE" sz="2200" dirty="0" smtClean="0"/>
                  <a:t> (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BB</a:t>
                </a:r>
                <a:r>
                  <a:rPr lang="de-DE" sz="2200" dirty="0" smtClean="0"/>
                  <a:t>=5 MHz)</a:t>
                </a:r>
              </a:p>
              <a:p>
                <a:pPr>
                  <a:spcAft>
                    <a:spcPts val="600"/>
                  </a:spcAft>
                </a:pPr>
                <a:endParaRPr lang="de-DE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de-DE" sz="2200" dirty="0" smtClean="0"/>
                  <a:t>pulse </a:t>
                </a:r>
                <a:r>
                  <a:rPr lang="de-DE" sz="2200" dirty="0" err="1"/>
                  <a:t>amplitude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200" i="1">
                            <a:latin typeface="Cambria Math"/>
                          </a:rPr>
                        </m:ctrlPr>
                      </m:accPr>
                      <m:e>
                        <m:r>
                          <a:rPr lang="de-DE" sz="2200" i="1">
                            <a:latin typeface="Cambria Math"/>
                          </a:rPr>
                          <m:t>𝑈</m:t>
                        </m:r>
                      </m:e>
                    </m:acc>
                    <m:r>
                      <a:rPr lang="de-DE" sz="2200" i="1">
                        <a:latin typeface="Cambria Math"/>
                      </a:rPr>
                      <m:t>=1 </m:t>
                    </m:r>
                    <m:r>
                      <a:rPr lang="de-DE" sz="2200" i="1">
                        <a:latin typeface="Cambria Math"/>
                      </a:rPr>
                      <m:t>𝑘𝑉</m:t>
                    </m:r>
                  </m:oMath>
                </a14:m>
                <a:endParaRPr lang="de-DE" sz="2200" dirty="0"/>
              </a:p>
              <a:p>
                <a:pPr>
                  <a:spcAft>
                    <a:spcPts val="600"/>
                  </a:spcAft>
                </a:pPr>
                <a:endParaRPr lang="de-DE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de-DE" sz="2200" dirty="0" smtClean="0"/>
                  <a:t>flexible </a:t>
                </a:r>
                <a:r>
                  <a:rPr lang="de-DE" sz="2200" dirty="0" err="1" smtClean="0"/>
                  <a:t>control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of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amplitude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and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repetition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period</a:t>
                </a:r>
                <a:r>
                  <a:rPr lang="de-DE" sz="2200" dirty="0" smtClean="0"/>
                  <a:t> T</a:t>
                </a:r>
                <a:r>
                  <a:rPr lang="de-DE" sz="2200" baseline="-25000" dirty="0" smtClean="0"/>
                  <a:t>2</a:t>
                </a:r>
                <a:r>
                  <a:rPr lang="de-DE" sz="2200" dirty="0" smtClean="0"/>
                  <a:t> at </a:t>
                </a:r>
                <a:r>
                  <a:rPr lang="de-DE" sz="2200" dirty="0" err="1" smtClean="0"/>
                  <a:t>injection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energy</a:t>
                </a:r>
                <a:r>
                  <a:rPr lang="de-DE" sz="2200" dirty="0" smtClean="0"/>
                  <a:t>: 4-400 </a:t>
                </a:r>
                <a:r>
                  <a:rPr lang="de-DE" sz="2200" dirty="0" err="1" smtClean="0"/>
                  <a:t>MeV</a:t>
                </a:r>
                <a:r>
                  <a:rPr lang="de-DE" sz="2200" dirty="0"/>
                  <a:t> </a:t>
                </a:r>
                <a:r>
                  <a:rPr lang="de-DE" sz="2200" dirty="0" smtClean="0"/>
                  <a:t>(</a:t>
                </a:r>
                <a:r>
                  <a:rPr lang="de-DE" sz="2200" dirty="0" err="1" smtClean="0"/>
                  <a:t>between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rep</a:t>
                </a:r>
                <a:r>
                  <a:rPr lang="de-DE" sz="2200" dirty="0" smtClean="0"/>
                  <a:t>=250 kHz </a:t>
                </a:r>
                <a:r>
                  <a:rPr lang="de-DE" sz="2200" dirty="0" err="1" smtClean="0"/>
                  <a:t>and</a:t>
                </a:r>
                <a:r>
                  <a:rPr lang="de-DE" sz="2200" dirty="0"/>
                  <a:t> </a:t>
                </a:r>
                <a:r>
                  <a:rPr lang="de-DE" sz="2200" dirty="0" err="1" smtClean="0"/>
                  <a:t>f</a:t>
                </a:r>
                <a:r>
                  <a:rPr lang="de-DE" sz="2200" baseline="-25000" dirty="0" err="1" smtClean="0"/>
                  <a:t>rep</a:t>
                </a:r>
                <a:r>
                  <a:rPr lang="de-DE" sz="2200" dirty="0" smtClean="0"/>
                  <a:t>=2 MHz)</a:t>
                </a:r>
              </a:p>
              <a:p>
                <a:pPr>
                  <a:spcAft>
                    <a:spcPts val="600"/>
                  </a:spcAft>
                </a:pPr>
                <a:endParaRPr lang="de-DE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de-DE" sz="2200" dirty="0" err="1" smtClean="0"/>
                  <a:t>symmetry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and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low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ringing</a:t>
                </a:r>
                <a:endParaRPr lang="de-DE" sz="2200" dirty="0" smtClean="0"/>
              </a:p>
            </p:txBody>
          </p:sp>
        </mc:Choice>
        <mc:Fallback xmlns="">
          <p:sp>
            <p:nvSpPr>
              <p:cNvPr id="11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04" y="1343025"/>
                <a:ext cx="4373708" cy="5124450"/>
              </a:xfrm>
              <a:blipFill rotWithShape="1">
                <a:blip r:embed="rId3"/>
                <a:stretch>
                  <a:fillRect l="-1534" t="-5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796" y="1419224"/>
            <a:ext cx="4602619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</a:t>
            </a:r>
            <a:r>
              <a:rPr lang="de-DE" dirty="0" err="1" smtClean="0"/>
              <a:t>cavity</a:t>
            </a:r>
            <a:r>
              <a:rPr lang="de-DE" dirty="0" smtClean="0"/>
              <a:t> design – </a:t>
            </a:r>
            <a:r>
              <a:rPr lang="de-DE" dirty="0" err="1" smtClean="0"/>
              <a:t>theory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30" y="1253355"/>
            <a:ext cx="3963940" cy="497994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22566" y="6288829"/>
            <a:ext cx="1749134" cy="26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H</a:t>
            </a:r>
            <a:r>
              <a:rPr lang="de-DE" sz="800" dirty="0"/>
              <a:t>. Klingbeil, </a:t>
            </a:r>
            <a:r>
              <a:rPr lang="de-DE" sz="800" dirty="0" err="1"/>
              <a:t>Temf</a:t>
            </a:r>
            <a:r>
              <a:rPr lang="de-DE" sz="800" dirty="0" smtClean="0"/>
              <a:t>, TU Darmstadt</a:t>
            </a:r>
            <a:endParaRPr lang="de-DE" sz="800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876676" y="1431723"/>
            <a:ext cx="5058544" cy="2311602"/>
          </a:xfrm>
        </p:spPr>
        <p:txBody>
          <a:bodyPr>
            <a:normAutofit/>
          </a:bodyPr>
          <a:lstStyle/>
          <a:p>
            <a:r>
              <a:rPr lang="de-DE" sz="2200" dirty="0" err="1" smtClean="0"/>
              <a:t>cavities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ring </a:t>
            </a:r>
            <a:r>
              <a:rPr lang="de-DE" sz="2200" dirty="0" err="1" smtClean="0"/>
              <a:t>cores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transformers</a:t>
            </a:r>
            <a:r>
              <a:rPr lang="de-DE" sz="2200" dirty="0" smtClean="0"/>
              <a:t>: ring </a:t>
            </a:r>
            <a:r>
              <a:rPr lang="de-DE" sz="2200" dirty="0" err="1" smtClean="0"/>
              <a:t>core</a:t>
            </a:r>
            <a:r>
              <a:rPr lang="de-DE" sz="2200" dirty="0" smtClean="0"/>
              <a:t> = </a:t>
            </a:r>
            <a:r>
              <a:rPr lang="de-DE" sz="2200" dirty="0" err="1" smtClean="0"/>
              <a:t>iron</a:t>
            </a:r>
            <a:r>
              <a:rPr lang="de-DE" sz="2200" dirty="0" smtClean="0"/>
              <a:t> </a:t>
            </a:r>
            <a:r>
              <a:rPr lang="de-DE" sz="2200" dirty="0" err="1" smtClean="0"/>
              <a:t>core</a:t>
            </a:r>
            <a:r>
              <a:rPr lang="de-DE" sz="2200" dirty="0" smtClean="0"/>
              <a:t>, </a:t>
            </a:r>
            <a:r>
              <a:rPr lang="de-DE" sz="2200" dirty="0" err="1" smtClean="0"/>
              <a:t>housing</a:t>
            </a:r>
            <a:r>
              <a:rPr lang="de-DE" sz="2200" dirty="0" smtClean="0"/>
              <a:t> = </a:t>
            </a:r>
            <a:r>
              <a:rPr lang="de-DE" sz="2200" dirty="0" err="1" smtClean="0"/>
              <a:t>secondary</a:t>
            </a:r>
            <a:r>
              <a:rPr lang="de-DE" sz="2200" dirty="0" smtClean="0"/>
              <a:t> </a:t>
            </a:r>
            <a:r>
              <a:rPr lang="de-DE" sz="2200" dirty="0" err="1" smtClean="0"/>
              <a:t>winding</a:t>
            </a:r>
            <a:r>
              <a:rPr lang="de-DE" sz="2200" dirty="0" smtClean="0"/>
              <a:t>, </a:t>
            </a:r>
            <a:r>
              <a:rPr lang="de-DE" sz="2200" dirty="0" err="1" smtClean="0"/>
              <a:t>gap</a:t>
            </a:r>
            <a:r>
              <a:rPr lang="de-DE" sz="2200" dirty="0" smtClean="0"/>
              <a:t> </a:t>
            </a:r>
            <a:r>
              <a:rPr lang="de-DE" sz="2200" dirty="0" err="1" smtClean="0"/>
              <a:t>capacity</a:t>
            </a:r>
            <a:r>
              <a:rPr lang="de-DE" sz="2200" dirty="0" smtClean="0"/>
              <a:t> = </a:t>
            </a:r>
            <a:r>
              <a:rPr lang="de-DE" sz="2200" dirty="0" err="1" smtClean="0"/>
              <a:t>load</a:t>
            </a:r>
            <a:endParaRPr lang="de-DE" sz="2200" dirty="0" smtClean="0"/>
          </a:p>
          <a:p>
            <a:r>
              <a:rPr lang="de-DE" sz="2200" dirty="0" smtClean="0"/>
              <a:t>ring </a:t>
            </a:r>
            <a:r>
              <a:rPr lang="de-DE" sz="2200" dirty="0" err="1" smtClean="0"/>
              <a:t>cores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a </a:t>
            </a:r>
            <a:r>
              <a:rPr lang="de-DE" sz="2200" dirty="0" err="1" smtClean="0"/>
              <a:t>lossy</a:t>
            </a:r>
            <a:r>
              <a:rPr lang="de-DE" sz="2200" dirty="0" smtClean="0"/>
              <a:t> </a:t>
            </a:r>
            <a:r>
              <a:rPr lang="de-DE" sz="2200" dirty="0" err="1" smtClean="0"/>
              <a:t>inductance</a:t>
            </a:r>
            <a:r>
              <a:rPr lang="de-DE" sz="2200" dirty="0" smtClean="0"/>
              <a:t> </a:t>
            </a:r>
            <a:r>
              <a:rPr lang="de-DE" sz="2200" dirty="0" err="1" smtClean="0"/>
              <a:t>defined</a:t>
            </a:r>
            <a:r>
              <a:rPr lang="de-DE" sz="2200" dirty="0" smtClean="0"/>
              <a:t> </a:t>
            </a:r>
            <a:r>
              <a:rPr lang="de-DE" sz="2200" dirty="0" err="1" smtClean="0"/>
              <a:t>by</a:t>
            </a:r>
            <a:r>
              <a:rPr lang="de-DE" sz="2200" dirty="0" smtClean="0"/>
              <a:t> </a:t>
            </a:r>
            <a:r>
              <a:rPr lang="de-DE" sz="2200" dirty="0" err="1" smtClean="0"/>
              <a:t>geometry</a:t>
            </a:r>
            <a:r>
              <a:rPr lang="de-DE" sz="2200" dirty="0" smtClean="0"/>
              <a:t> </a:t>
            </a:r>
            <a:r>
              <a:rPr lang="de-DE" sz="2200" dirty="0" err="1" smtClean="0"/>
              <a:t>and</a:t>
            </a:r>
            <a:r>
              <a:rPr lang="de-DE" sz="2200" dirty="0" smtClean="0"/>
              <a:t> </a:t>
            </a:r>
            <a:r>
              <a:rPr lang="de-DE" sz="2200" dirty="0" err="1" smtClean="0"/>
              <a:t>complex</a:t>
            </a:r>
            <a:r>
              <a:rPr lang="de-DE" sz="2200" dirty="0" smtClean="0"/>
              <a:t> </a:t>
            </a:r>
            <a:r>
              <a:rPr lang="de-DE" sz="2200" u="sng" dirty="0" smtClean="0"/>
              <a:t>µ</a:t>
            </a:r>
            <a:r>
              <a:rPr lang="de-DE" sz="2200" baseline="-25000" dirty="0" smtClean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4052887" y="3848098"/>
                <a:ext cx="1946495" cy="71468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𝑙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m:rPr>
                          <m:sty m:val="p"/>
                        </m:rPr>
                        <a:rPr lang="de-DE" b="0" i="0" smtClean="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87" y="3848098"/>
                <a:ext cx="1946495" cy="714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157892" y="4020774"/>
                <a:ext cx="1209242" cy="36933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𝐿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e>
                        <m:sup>
                          <m:r>
                            <a:rPr lang="de-DE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2" y="4020774"/>
                <a:ext cx="120924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/>
              <p:cNvSpPr txBox="1">
                <a:spLocks/>
              </p:cNvSpPr>
              <p:nvPr/>
            </p:nvSpPr>
            <p:spPr>
              <a:xfrm>
                <a:off x="3876675" y="4638675"/>
                <a:ext cx="5058545" cy="19219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FDBB63"/>
                  </a:buClr>
                  <a:buFont typeface="Wingdings" charset="2"/>
                  <a:buChar char="§"/>
                  <a:defRPr sz="2400" kern="1200">
                    <a:solidFill>
                      <a:srgbClr val="333333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FDBB63"/>
                  </a:buClr>
                  <a:buFont typeface="Wingdings" charset="2"/>
                  <a:buChar char="§"/>
                  <a:defRPr sz="2000" kern="1200">
                    <a:solidFill>
                      <a:srgbClr val="333333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FDBB63"/>
                  </a:buClr>
                  <a:buFont typeface="Wingdings" charset="2"/>
                  <a:buChar char="§"/>
                  <a:defRPr sz="1800" kern="1200">
                    <a:solidFill>
                      <a:srgbClr val="333333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FDBB63"/>
                  </a:buClr>
                  <a:buFont typeface="Wingdings" charset="2"/>
                  <a:buChar char="§"/>
                  <a:defRPr sz="1600" kern="1200">
                    <a:solidFill>
                      <a:srgbClr val="333333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FDBB63"/>
                  </a:buClr>
                  <a:buFont typeface="Wingdings" charset="2"/>
                  <a:buChar char="§"/>
                  <a:defRPr sz="1400" kern="1200">
                    <a:solidFill>
                      <a:srgbClr val="333333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200" dirty="0" smtClean="0"/>
                  <a:t>ring </a:t>
                </a:r>
                <a:r>
                  <a:rPr lang="de-DE" sz="2200" dirty="0" err="1" smtClean="0"/>
                  <a:t>core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inductance</a:t>
                </a:r>
                <a:r>
                  <a:rPr lang="de-DE" sz="2200" dirty="0" smtClean="0"/>
                  <a:t> L, </a:t>
                </a:r>
                <a:r>
                  <a:rPr lang="de-DE" sz="2200" dirty="0" err="1" smtClean="0"/>
                  <a:t>resistance</a:t>
                </a:r>
                <a:r>
                  <a:rPr lang="de-DE" sz="2200" dirty="0" smtClean="0"/>
                  <a:t> R </a:t>
                </a:r>
                <a:r>
                  <a:rPr lang="de-DE" sz="2200" dirty="0" err="1" smtClean="0"/>
                  <a:t>and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gap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capacity</a:t>
                </a:r>
                <a:r>
                  <a:rPr lang="de-DE" sz="2200" dirty="0" smtClean="0"/>
                  <a:t> C form RLC </a:t>
                </a:r>
                <a:r>
                  <a:rPr lang="de-DE" sz="2200" dirty="0" err="1" smtClean="0"/>
                  <a:t>circuit</a:t>
                </a:r>
                <a:endParaRPr lang="de-DE" sz="2200" dirty="0" smtClean="0"/>
              </a:p>
              <a:p>
                <a:r>
                  <a:rPr lang="de-DE" sz="2200" dirty="0" err="1" smtClean="0"/>
                  <a:t>loss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effects</a:t>
                </a:r>
                <a:r>
                  <a:rPr lang="de-DE" sz="2200" dirty="0" smtClean="0"/>
                  <a:t> in ring </a:t>
                </a:r>
                <a:r>
                  <a:rPr lang="de-DE" sz="2200" dirty="0" err="1" smtClean="0"/>
                  <a:t>cores</a:t>
                </a:r>
                <a:r>
                  <a:rPr lang="de-DE" sz="2200" dirty="0"/>
                  <a:t> </a:t>
                </a:r>
                <a:r>
                  <a:rPr lang="de-DE" sz="2200" dirty="0" err="1" smtClean="0"/>
                  <a:t>described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by</a:t>
                </a:r>
                <a:r>
                  <a:rPr lang="de-DE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20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</m:e>
                      <m:sup>
                        <m:r>
                          <a:rPr lang="de-DE" sz="2000" i="1">
                            <a:latin typeface="Cambria Math"/>
                            <a:ea typeface="Cambria Math"/>
                          </a:rPr>
                          <m:t>′′</m:t>
                        </m:r>
                      </m:sup>
                    </m:sSup>
                    <m:r>
                      <a:rPr lang="de-DE" sz="20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de-DE" sz="2200" dirty="0" smtClean="0"/>
                  <a:t>(~R) -&gt; </a:t>
                </a:r>
                <a:r>
                  <a:rPr lang="de-DE" sz="2200" dirty="0" err="1" smtClean="0"/>
                  <a:t>define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oscillation</a:t>
                </a:r>
                <a:r>
                  <a:rPr lang="de-DE" sz="2200" dirty="0" smtClean="0"/>
                  <a:t> </a:t>
                </a:r>
                <a:r>
                  <a:rPr lang="de-DE" sz="2200" dirty="0" err="1" smtClean="0"/>
                  <a:t>damping</a:t>
                </a:r>
                <a:r>
                  <a:rPr lang="de-DE" sz="2200" dirty="0" smtClean="0"/>
                  <a:t> -&gt; </a:t>
                </a:r>
                <a:r>
                  <a:rPr lang="de-DE" sz="2200" dirty="0" err="1" smtClean="0"/>
                  <a:t>bandwidth</a:t>
                </a:r>
                <a:endParaRPr lang="de-DE" sz="2200" dirty="0" smtClean="0"/>
              </a:p>
            </p:txBody>
          </p:sp>
        </mc:Choice>
        <mc:Fallback xmlns="">
          <p:sp>
            <p:nvSpPr>
              <p:cNvPr id="11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75" y="4638675"/>
                <a:ext cx="5058545" cy="1921935"/>
              </a:xfrm>
              <a:prstGeom prst="rect">
                <a:avLst/>
              </a:prstGeom>
              <a:blipFill rotWithShape="1">
                <a:blip r:embed="rId5"/>
                <a:stretch>
                  <a:fillRect l="-1325" t="-1587" r="-1687" b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7457838" y="4020772"/>
                <a:ext cx="1466363" cy="36933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𝑅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i="1">
                          <a:latin typeface="Cambria Math"/>
                          <a:ea typeface="Cambria Math"/>
                        </a:rPr>
                        <m:t>𝜔</m:t>
                      </m:r>
                      <m:sSub>
                        <m:sSubPr>
                          <m:ctrlPr>
                            <a:rPr lang="de-DE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e-DE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de-DE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e>
                        <m:sup>
                          <m:r>
                            <a:rPr lang="de-DE" b="0" i="1" smtClean="0">
                              <a:latin typeface="Cambria Math"/>
                              <a:ea typeface="Cambria Math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838" y="4020772"/>
                <a:ext cx="1466363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34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ESR </a:t>
            </a:r>
            <a:r>
              <a:rPr lang="de-DE" dirty="0" err="1" smtClean="0"/>
              <a:t>cavity</a:t>
            </a:r>
            <a:r>
              <a:rPr lang="de-DE" dirty="0" smtClean="0"/>
              <a:t> </a:t>
            </a:r>
            <a:r>
              <a:rPr lang="de-DE" dirty="0"/>
              <a:t>design – </a:t>
            </a:r>
            <a:r>
              <a:rPr lang="de-DE" dirty="0" smtClean="0"/>
              <a:t>ring </a:t>
            </a:r>
            <a:r>
              <a:rPr lang="de-DE" dirty="0" err="1" smtClean="0"/>
              <a:t>core</a:t>
            </a:r>
            <a:r>
              <a:rPr lang="de-DE" dirty="0" smtClean="0"/>
              <a:t> material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9137" y="1450686"/>
            <a:ext cx="6967963" cy="1444914"/>
          </a:xfrm>
        </p:spPr>
        <p:txBody>
          <a:bodyPr>
            <a:normAutofit/>
          </a:bodyPr>
          <a:lstStyle/>
          <a:p>
            <a:r>
              <a:rPr lang="de-DE" sz="2200" dirty="0" err="1" smtClean="0"/>
              <a:t>ferrites</a:t>
            </a:r>
            <a:r>
              <a:rPr lang="de-DE" sz="2200" dirty="0" smtClean="0"/>
              <a:t>: high Q-</a:t>
            </a:r>
            <a:r>
              <a:rPr lang="de-DE" sz="2200" dirty="0" err="1" smtClean="0"/>
              <a:t>value</a:t>
            </a:r>
            <a:r>
              <a:rPr lang="de-DE" sz="2200" dirty="0" smtClean="0"/>
              <a:t> -&gt; </a:t>
            </a:r>
            <a:r>
              <a:rPr lang="de-DE" sz="2200" dirty="0" err="1" smtClean="0"/>
              <a:t>narrowband</a:t>
            </a:r>
            <a:r>
              <a:rPr lang="de-DE" sz="2200" dirty="0" smtClean="0"/>
              <a:t> </a:t>
            </a:r>
            <a:r>
              <a:rPr lang="de-DE" sz="2200" dirty="0" err="1" smtClean="0"/>
              <a:t>cavities</a:t>
            </a:r>
            <a:r>
              <a:rPr lang="de-DE" sz="2200" dirty="0" smtClean="0"/>
              <a:t> </a:t>
            </a:r>
            <a:r>
              <a:rPr lang="de-DE" sz="2200" dirty="0" smtClean="0">
                <a:sym typeface="Wingdings" panose="05000000000000000000" pitchFamily="2" charset="2"/>
              </a:rPr>
              <a:t></a:t>
            </a:r>
          </a:p>
          <a:p>
            <a:r>
              <a:rPr lang="de-DE" sz="2200" dirty="0" err="1" smtClean="0"/>
              <a:t>iron-based</a:t>
            </a:r>
            <a:r>
              <a:rPr lang="de-DE" sz="2200" dirty="0" smtClean="0"/>
              <a:t> </a:t>
            </a:r>
            <a:r>
              <a:rPr lang="de-DE" sz="2200" dirty="0" err="1" smtClean="0"/>
              <a:t>nanocrystalline</a:t>
            </a:r>
            <a:r>
              <a:rPr lang="de-DE" sz="2200" dirty="0" smtClean="0"/>
              <a:t> </a:t>
            </a:r>
            <a:r>
              <a:rPr lang="de-DE" sz="2200" dirty="0" err="1" smtClean="0"/>
              <a:t>Magnetic</a:t>
            </a:r>
            <a:r>
              <a:rPr lang="de-DE" sz="2200" dirty="0" smtClean="0"/>
              <a:t> </a:t>
            </a:r>
            <a:r>
              <a:rPr lang="de-DE" sz="2200" dirty="0" err="1" smtClean="0"/>
              <a:t>Alloy</a:t>
            </a:r>
            <a:r>
              <a:rPr lang="de-DE" sz="2200" dirty="0" smtClean="0"/>
              <a:t> (MA) ring </a:t>
            </a:r>
            <a:r>
              <a:rPr lang="de-DE" sz="2200" dirty="0" err="1" smtClean="0"/>
              <a:t>cores</a:t>
            </a:r>
            <a:r>
              <a:rPr lang="de-DE" sz="2200" dirty="0" smtClean="0"/>
              <a:t>: </a:t>
            </a:r>
            <a:r>
              <a:rPr lang="de-DE" sz="2200" dirty="0" err="1" smtClean="0"/>
              <a:t>very</a:t>
            </a:r>
            <a:r>
              <a:rPr lang="de-DE" sz="2200" dirty="0" smtClean="0"/>
              <a:t> </a:t>
            </a:r>
            <a:r>
              <a:rPr lang="de-DE" sz="2200" dirty="0" err="1" smtClean="0"/>
              <a:t>low</a:t>
            </a:r>
            <a:r>
              <a:rPr lang="de-DE" sz="2200" dirty="0" smtClean="0"/>
              <a:t> Q-</a:t>
            </a:r>
            <a:r>
              <a:rPr lang="de-DE" sz="2200" dirty="0" err="1" smtClean="0"/>
              <a:t>value</a:t>
            </a:r>
            <a:r>
              <a:rPr lang="de-DE" sz="2200" dirty="0" smtClean="0"/>
              <a:t> -&gt; </a:t>
            </a:r>
            <a:r>
              <a:rPr lang="de-DE" sz="2200" dirty="0" err="1" smtClean="0"/>
              <a:t>broadband</a:t>
            </a:r>
            <a:r>
              <a:rPr lang="de-DE" sz="2200" dirty="0" smtClean="0"/>
              <a:t> </a:t>
            </a:r>
            <a:r>
              <a:rPr lang="de-DE" sz="2200" dirty="0" err="1" smtClean="0"/>
              <a:t>cavities</a:t>
            </a:r>
            <a:r>
              <a:rPr lang="de-DE" sz="2200" dirty="0" smtClean="0"/>
              <a:t> </a:t>
            </a:r>
            <a:r>
              <a:rPr lang="de-DE" sz="2200" dirty="0" smtClean="0">
                <a:sym typeface="Wingdings" panose="05000000000000000000" pitchFamily="2" charset="2"/>
              </a:rPr>
              <a:t></a:t>
            </a:r>
            <a:endParaRPr lang="de-DE"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37" y="2847976"/>
            <a:ext cx="8320513" cy="228280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6477874" y="5130784"/>
            <a:ext cx="1009648" cy="263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dirty="0" smtClean="0"/>
              <a:t>Hitachi </a:t>
            </a:r>
            <a:r>
              <a:rPr lang="de-DE" sz="800" dirty="0" err="1" smtClean="0"/>
              <a:t>Metals</a:t>
            </a:r>
            <a:r>
              <a:rPr lang="de-DE" sz="800" dirty="0" smtClean="0"/>
              <a:t> Ltd.</a:t>
            </a:r>
            <a:endParaRPr lang="de-DE" sz="8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309136" y="5410199"/>
            <a:ext cx="8491963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200" dirty="0" err="1" smtClean="0"/>
              <a:t>cores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wound</a:t>
            </a:r>
            <a:r>
              <a:rPr lang="de-DE" sz="2200" dirty="0" smtClean="0"/>
              <a:t> </a:t>
            </a:r>
            <a:r>
              <a:rPr lang="de-DE" sz="2200" dirty="0" err="1" smtClean="0"/>
              <a:t>from</a:t>
            </a:r>
            <a:r>
              <a:rPr lang="de-DE" sz="2200" dirty="0" smtClean="0"/>
              <a:t> </a:t>
            </a:r>
            <a:r>
              <a:rPr lang="de-DE" sz="2200" dirty="0" err="1" smtClean="0"/>
              <a:t>thin</a:t>
            </a:r>
            <a:r>
              <a:rPr lang="de-DE" sz="2200" dirty="0" smtClean="0"/>
              <a:t> </a:t>
            </a:r>
            <a:r>
              <a:rPr lang="de-DE" sz="2200" dirty="0" err="1" smtClean="0"/>
              <a:t>ribbon</a:t>
            </a:r>
            <a:r>
              <a:rPr lang="de-DE" sz="2200" dirty="0" smtClean="0"/>
              <a:t>: </a:t>
            </a:r>
            <a:r>
              <a:rPr lang="de-DE" sz="2200" dirty="0" err="1" smtClean="0"/>
              <a:t>side</a:t>
            </a:r>
            <a:r>
              <a:rPr lang="de-DE" sz="2200" dirty="0" smtClean="0"/>
              <a:t> </a:t>
            </a:r>
            <a:r>
              <a:rPr lang="de-DE" sz="2200" dirty="0" err="1" smtClean="0"/>
              <a:t>surfaces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roughly</a:t>
            </a:r>
            <a:r>
              <a:rPr lang="de-DE" sz="2200" dirty="0" smtClean="0"/>
              <a:t> </a:t>
            </a:r>
            <a:r>
              <a:rPr lang="de-DE" sz="2200" dirty="0" err="1" smtClean="0"/>
              <a:t>textured</a:t>
            </a:r>
            <a:r>
              <a:rPr lang="de-DE" sz="2200" dirty="0" smtClean="0"/>
              <a:t> </a:t>
            </a:r>
            <a:r>
              <a:rPr lang="de-DE" sz="2200" dirty="0" err="1" smtClean="0"/>
              <a:t>because</a:t>
            </a:r>
            <a:r>
              <a:rPr lang="de-DE" sz="2200" dirty="0" smtClean="0"/>
              <a:t> </a:t>
            </a:r>
            <a:r>
              <a:rPr lang="de-DE" sz="2200" dirty="0" err="1" smtClean="0"/>
              <a:t>layers</a:t>
            </a:r>
            <a:r>
              <a:rPr lang="de-DE" sz="2200" dirty="0" smtClean="0"/>
              <a:t> </a:t>
            </a:r>
            <a:r>
              <a:rPr lang="de-DE" sz="2200" dirty="0" err="1" smtClean="0"/>
              <a:t>tend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misalign</a:t>
            </a:r>
            <a:r>
              <a:rPr lang="de-DE" sz="2200" dirty="0" smtClean="0"/>
              <a:t> (</a:t>
            </a:r>
            <a:r>
              <a:rPr lang="de-DE" sz="2200" dirty="0" err="1" smtClean="0"/>
              <a:t>important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</a:t>
            </a:r>
            <a:r>
              <a:rPr lang="de-DE" sz="2200" dirty="0" err="1" smtClean="0"/>
              <a:t>cooling</a:t>
            </a:r>
            <a:r>
              <a:rPr lang="de-DE" sz="2200" dirty="0" smtClean="0"/>
              <a:t>)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3511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outline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02420" y="1393535"/>
            <a:ext cx="4641580" cy="12163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 err="1" smtClean="0"/>
              <a:t>strategy</a:t>
            </a:r>
            <a:r>
              <a:rPr lang="de-DE" sz="2000" dirty="0" smtClean="0"/>
              <a:t>: ring </a:t>
            </a:r>
            <a:r>
              <a:rPr lang="de-DE" sz="2000" dirty="0" err="1" smtClean="0"/>
              <a:t>cores</a:t>
            </a:r>
            <a:r>
              <a:rPr lang="de-DE" sz="2000" dirty="0" smtClean="0"/>
              <a:t> </a:t>
            </a:r>
            <a:r>
              <a:rPr lang="de-DE" sz="2000" dirty="0" err="1" smtClean="0"/>
              <a:t>dominate</a:t>
            </a:r>
            <a:r>
              <a:rPr lang="de-DE" sz="2000" dirty="0" smtClean="0"/>
              <a:t> </a:t>
            </a:r>
            <a:r>
              <a:rPr lang="de-DE" sz="2000" dirty="0" err="1" smtClean="0"/>
              <a:t>cavity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smtClean="0"/>
              <a:t>–&gt; </a:t>
            </a:r>
            <a:r>
              <a:rPr lang="de-DE" sz="2000" dirty="0" err="1" smtClean="0"/>
              <a:t>analyse</a:t>
            </a:r>
            <a:r>
              <a:rPr lang="de-DE" sz="2000" dirty="0" smtClean="0"/>
              <a:t> prototype </a:t>
            </a:r>
            <a:r>
              <a:rPr lang="de-DE" sz="2000" dirty="0" err="1" smtClean="0"/>
              <a:t>core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enable</a:t>
            </a:r>
            <a:r>
              <a:rPr lang="de-DE" sz="2000" dirty="0" smtClean="0"/>
              <a:t> </a:t>
            </a:r>
            <a:r>
              <a:rPr lang="de-DE" sz="2000" dirty="0" err="1" smtClean="0"/>
              <a:t>simulation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full</a:t>
            </a:r>
            <a:r>
              <a:rPr lang="de-DE" sz="2000" dirty="0" smtClean="0"/>
              <a:t> </a:t>
            </a:r>
            <a:r>
              <a:rPr lang="de-DE" sz="2000" dirty="0" err="1" smtClean="0"/>
              <a:t>cavity</a:t>
            </a:r>
            <a:r>
              <a:rPr lang="de-DE" sz="2000" dirty="0" smtClean="0"/>
              <a:t> -&gt; </a:t>
            </a:r>
            <a:r>
              <a:rPr lang="de-DE" sz="2000" dirty="0" err="1" smtClean="0"/>
              <a:t>obtain</a:t>
            </a:r>
            <a:r>
              <a:rPr lang="de-DE" sz="2000" dirty="0" smtClean="0"/>
              <a:t> </a:t>
            </a:r>
            <a:r>
              <a:rPr lang="de-DE" sz="2000" dirty="0" err="1" smtClean="0"/>
              <a:t>amplifiers</a:t>
            </a:r>
            <a:r>
              <a:rPr lang="de-DE" sz="2000" dirty="0" smtClean="0"/>
              <a:t> </a:t>
            </a:r>
            <a:r>
              <a:rPr lang="de-DE" sz="2000" dirty="0" err="1" smtClean="0"/>
              <a:t>load</a:t>
            </a:r>
            <a:r>
              <a:rPr lang="de-DE" sz="2000" dirty="0" smtClean="0"/>
              <a:t> </a:t>
            </a:r>
            <a:r>
              <a:rPr lang="de-DE" sz="2000" dirty="0" err="1" smtClean="0"/>
              <a:t>impedance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BDDA-5CCF-8748-8988-9DC6C8981774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14.06.18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M. Frey – </a:t>
            </a:r>
            <a:r>
              <a:rPr lang="en-US" smtClean="0"/>
              <a:t>Development of Barrier Bucket RF Systems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03490" y="1393535"/>
            <a:ext cx="8211834" cy="4903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20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8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6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B63"/>
              </a:buClr>
              <a:buFont typeface="Wingdings" charset="2"/>
              <a:buChar char="§"/>
              <a:defRPr sz="1400" kern="1200">
                <a:solidFill>
                  <a:srgbClr val="33333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motivation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history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at ESR</a:t>
            </a: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requirements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theory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operation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choice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ring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  <a:p>
            <a:pPr>
              <a:lnSpc>
                <a:spcPct val="110000"/>
              </a:lnSpc>
            </a:pPr>
            <a:r>
              <a:rPr lang="de-DE" dirty="0" smtClean="0"/>
              <a:t>ESR BB </a:t>
            </a:r>
            <a:r>
              <a:rPr lang="de-DE" dirty="0" err="1" smtClean="0"/>
              <a:t>cavity</a:t>
            </a:r>
            <a:r>
              <a:rPr lang="de-DE" dirty="0" smtClean="0"/>
              <a:t> design</a:t>
            </a:r>
          </a:p>
          <a:p>
            <a:pPr lvl="1">
              <a:lnSpc>
                <a:spcPct val="110000"/>
              </a:lnSpc>
            </a:pPr>
            <a:r>
              <a:rPr lang="de-DE" dirty="0" smtClean="0"/>
              <a:t>prototype ring </a:t>
            </a:r>
            <a:r>
              <a:rPr lang="de-DE" dirty="0" err="1" smtClean="0"/>
              <a:t>core</a:t>
            </a:r>
            <a:r>
              <a:rPr lang="de-DE" dirty="0" smtClean="0"/>
              <a:t> </a:t>
            </a:r>
            <a:r>
              <a:rPr lang="de-DE" dirty="0" err="1" smtClean="0"/>
              <a:t>impedance</a:t>
            </a:r>
            <a:r>
              <a:rPr lang="de-DE" dirty="0" smtClean="0"/>
              <a:t> </a:t>
            </a:r>
            <a:r>
              <a:rPr lang="de-DE" dirty="0" err="1" smtClean="0"/>
              <a:t>measurement+modeling</a:t>
            </a:r>
            <a:endParaRPr lang="de-DE" dirty="0" smtClean="0"/>
          </a:p>
          <a:p>
            <a:pPr lvl="1">
              <a:lnSpc>
                <a:spcPct val="110000"/>
              </a:lnSpc>
            </a:pPr>
            <a:r>
              <a:rPr lang="de-DE" dirty="0" err="1" smtClean="0"/>
              <a:t>PSpice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cavity</a:t>
            </a:r>
            <a:endParaRPr lang="de-DE" dirty="0" smtClean="0"/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cavity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properties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pre-distortion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signal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full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results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ESR BB </a:t>
            </a:r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</a:rPr>
              <a:t>outlook</a:t>
            </a:r>
            <a:endParaRPr lang="de-DE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SIS100 BB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system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3200400" y="2609850"/>
            <a:ext cx="1302020" cy="514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4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schaffungsfreigabe_ESR-BB">
  <a:themeElements>
    <a:clrScheme name="Benutzerdefiniert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66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BB63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/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Beschaffungsfreigabe_ESR-BB</Template>
  <TotalTime>0</TotalTime>
  <Words>2151</Words>
  <Application>Microsoft Office PowerPoint</Application>
  <PresentationFormat>Bildschirmpräsentation (4:3)</PresentationFormat>
  <Paragraphs>443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Beschaffungsfreigabe_ESR-BB</vt:lpstr>
      <vt:lpstr>Development of Barrier Bucket RF Systems for ESR and SIS100</vt:lpstr>
      <vt:lpstr>outline</vt:lpstr>
      <vt:lpstr>motivation</vt:lpstr>
      <vt:lpstr>demonstration at ESR</vt:lpstr>
      <vt:lpstr>outline</vt:lpstr>
      <vt:lpstr>ESR requirements</vt:lpstr>
      <vt:lpstr>ESR cavity design – theory of operation</vt:lpstr>
      <vt:lpstr>ESR cavity design – ring core material</vt:lpstr>
      <vt:lpstr>outline</vt:lpstr>
      <vt:lpstr>ESR cavity design – impedance measurement and PSpice modeling</vt:lpstr>
      <vt:lpstr>ESR cavity idea</vt:lpstr>
      <vt:lpstr>ESR simulation of full cavity</vt:lpstr>
      <vt:lpstr>ESR cavity design – CAD and production</vt:lpstr>
      <vt:lpstr>outline</vt:lpstr>
      <vt:lpstr>ESR cavity properties</vt:lpstr>
      <vt:lpstr>LLRF - pre-distortion of signals</vt:lpstr>
      <vt:lpstr>LLRF - non-linear predistortion</vt:lpstr>
      <vt:lpstr>outline</vt:lpstr>
      <vt:lpstr>LLRF – re-triggering</vt:lpstr>
      <vt:lpstr>ESR BB system – full system results I </vt:lpstr>
      <vt:lpstr>ESR BB system – full system results II</vt:lpstr>
      <vt:lpstr>ESR BB system – status + outlook</vt:lpstr>
      <vt:lpstr>outline</vt:lpstr>
      <vt:lpstr>SIS100 requirements</vt:lpstr>
      <vt:lpstr>SIS100 BB cavity design</vt:lpstr>
      <vt:lpstr>SIS100 BB – oil cooling</vt:lpstr>
      <vt:lpstr>outline</vt:lpstr>
      <vt:lpstr>SIS100 BB power amplifier design</vt:lpstr>
      <vt:lpstr>SIS100 BB simulation results – frequency domain</vt:lpstr>
      <vt:lpstr>SIS100 BB simulation results – time domain</vt:lpstr>
      <vt:lpstr>SIS100 BB status and outlook</vt:lpstr>
      <vt:lpstr>Thanks to all contributors</vt:lpstr>
      <vt:lpstr>Development of Barrier Bucket RF Systems for ESR and SIS100</vt:lpstr>
      <vt:lpstr>Appendix - gap voltage measurement</vt:lpstr>
    </vt:vector>
  </TitlesOfParts>
  <Company>GSI Helmholzzentrum für Schwerionenforschung 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Beschaffungsfreigabe des ESR Barrier-Bucket Systems</dc:title>
  <dc:creator>Frey, Michael</dc:creator>
  <cp:lastModifiedBy>Frey, Michael</cp:lastModifiedBy>
  <cp:revision>333</cp:revision>
  <dcterms:created xsi:type="dcterms:W3CDTF">2016-02-03T09:20:08Z</dcterms:created>
  <dcterms:modified xsi:type="dcterms:W3CDTF">2018-06-14T13:35:44Z</dcterms:modified>
</cp:coreProperties>
</file>